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53"/>
    <p:restoredTop sz="94658"/>
  </p:normalViewPr>
  <p:slideViewPr>
    <p:cSldViewPr snapToGrid="0" snapToObjects="1" showGuides="1">
      <p:cViewPr varScale="1">
        <p:scale>
          <a:sx n="82" d="100"/>
          <a:sy n="82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32F48-60E0-BA49-B7BD-FE008E8A3FB7}" type="datetimeFigureOut">
              <a:rPr lang="x-none" smtClean="0"/>
              <a:pPr/>
              <a:t>10/02/2021</a:t>
            </a:fld>
            <a:endParaRPr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59749-4605-C849-8124-5F8E81F320E1}" type="slidenum">
              <a:rPr lang="nb-NO" smtClean="0"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38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9749-4605-C849-8124-5F8E81F320E1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09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8DC094-EAF1-2744-B579-7F92E59A3D3F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42BC2E-F75B-0543-B8BA-C39D8DD8822D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4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9525" y="549329"/>
            <a:ext cx="9144000" cy="2387600"/>
          </a:xfrm>
        </p:spPr>
        <p:txBody>
          <a:bodyPr>
            <a:normAutofit/>
          </a:bodyPr>
          <a:lstStyle/>
          <a:p>
            <a:r>
              <a:rPr lang="it-IT" sz="7200" dirty="0" err="1">
                <a:solidFill>
                  <a:srgbClr val="C00000"/>
                </a:solidFill>
                <a:latin typeface="Bangla MN" charset="0"/>
                <a:ea typeface="Bangla MN" charset="0"/>
                <a:cs typeface="Bangla MN" charset="0"/>
              </a:rPr>
              <a:t>VADEvECUM</a:t>
            </a:r>
            <a:endParaRPr sz="7200" dirty="0">
              <a:solidFill>
                <a:srgbClr val="C00000"/>
              </a:solidFill>
              <a:latin typeface="Bangla MN" charset="0"/>
              <a:ea typeface="Bangla MN" charset="0"/>
              <a:cs typeface="Bangla MN" charset="0"/>
            </a:endParaRPr>
          </a:p>
        </p:txBody>
      </p:sp>
      <p:pic>
        <p:nvPicPr>
          <p:cNvPr id="5" name="Queen_-_Don_t_Stop_Me_Now_Official_Video-37-198.5">
            <a:hlinkClick r:id="" action="ppaction://media"/>
            <a:extLst>
              <a:ext uri="{FF2B5EF4-FFF2-40B4-BE49-F238E27FC236}">
                <a16:creationId xmlns:a16="http://schemas.microsoft.com/office/drawing/2014/main" id="{A7204C71-DE28-48B8-B5A3-39A3AA29BD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7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403" y="138448"/>
            <a:ext cx="10396882" cy="2282780"/>
          </a:xfrm>
        </p:spPr>
        <p:txBody>
          <a:bodyPr>
            <a:normAutofit fontScale="90000"/>
          </a:bodyPr>
          <a:lstStyle/>
          <a:p>
            <a:r>
              <a:rPr lang="it-IT" dirty="0"/>
              <a:t>Air the </a:t>
            </a:r>
            <a:r>
              <a:rPr lang="it-IT" dirty="0" err="1"/>
              <a:t>class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aéreZ</a:t>
            </a:r>
            <a:r>
              <a:rPr lang="it-IT" dirty="0"/>
              <a:t> la classe</a:t>
            </a:r>
            <a:endParaRPr dirty="0"/>
          </a:p>
        </p:txBody>
      </p:sp>
      <p:pic>
        <p:nvPicPr>
          <p:cNvPr id="9218" name="Picture 2" descr="ria viziata a scuola | Iniziativa | Agenzia provinciale per l'a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79" y="2672365"/>
            <a:ext cx="5447763" cy="30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646" y="119129"/>
            <a:ext cx="10396882" cy="3647941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Tell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teacher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feel</a:t>
            </a:r>
            <a:r>
              <a:rPr lang="it-IT" dirty="0"/>
              <a:t> </a:t>
            </a:r>
            <a:r>
              <a:rPr lang="it-IT" dirty="0" err="1"/>
              <a:t>sick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dites</a:t>
            </a:r>
            <a:r>
              <a:rPr lang="it-IT" dirty="0"/>
              <a:t> à </a:t>
            </a:r>
            <a:r>
              <a:rPr lang="it-IT" dirty="0" err="1"/>
              <a:t>votre</a:t>
            </a:r>
            <a:r>
              <a:rPr lang="it-IT" dirty="0"/>
              <a:t> </a:t>
            </a:r>
            <a:r>
              <a:rPr lang="it-IT" dirty="0" err="1"/>
              <a:t>professeur</a:t>
            </a:r>
            <a:r>
              <a:rPr lang="it-IT" dirty="0"/>
              <a:t> si  </a:t>
            </a:r>
            <a:r>
              <a:rPr lang="it-IT" dirty="0" err="1"/>
              <a:t>vous</a:t>
            </a:r>
            <a:r>
              <a:rPr lang="it-IT" dirty="0"/>
              <a:t> </a:t>
            </a:r>
            <a:r>
              <a:rPr lang="it-IT" dirty="0" err="1"/>
              <a:t>tombez</a:t>
            </a:r>
            <a:r>
              <a:rPr lang="it-IT" dirty="0"/>
              <a:t> </a:t>
            </a:r>
            <a:r>
              <a:rPr lang="it-IT" dirty="0" err="1"/>
              <a:t>malade</a:t>
            </a:r>
            <a:br>
              <a:rPr lang="it-IT" dirty="0"/>
            </a:br>
            <a:endParaRPr dirty="0"/>
          </a:p>
        </p:txBody>
      </p:sp>
      <p:pic>
        <p:nvPicPr>
          <p:cNvPr id="10244" name="Picture 4" descr="a bambina del bambino del fumetto ottiene il forte mal di testa | Vettore  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74" y="3134139"/>
            <a:ext cx="2551043" cy="25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 Maestra vettore di stock, immagini insegnante | scarica su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17" y="2723322"/>
            <a:ext cx="1957202" cy="29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9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3870" y="437694"/>
            <a:ext cx="108490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REALIZZATO DA: </a:t>
            </a:r>
          </a:p>
          <a:p>
            <a:r>
              <a:rPr lang="it-IT" sz="4000" dirty="0"/>
              <a:t>MARTINA ARCIFA,</a:t>
            </a:r>
          </a:p>
          <a:p>
            <a:r>
              <a:rPr lang="it-IT" sz="4000" dirty="0"/>
              <a:t>GIULIANA TROMBETTA,</a:t>
            </a:r>
          </a:p>
          <a:p>
            <a:r>
              <a:rPr lang="it-IT" sz="4000" dirty="0"/>
              <a:t>BIANCA SCARAVILLI </a:t>
            </a:r>
          </a:p>
          <a:p>
            <a:r>
              <a:rPr lang="it-IT" sz="4000" dirty="0"/>
              <a:t>CLASSE  3^I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261653" y="3607793"/>
            <a:ext cx="5493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GRAZIE DELL’ATTENZIONE MERCI DE VOTRE ATTENTION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56660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035" y="-114644"/>
            <a:ext cx="10468708" cy="3709505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a temperature, don’t go to </a:t>
            </a:r>
            <a:r>
              <a:rPr lang="it-IT" dirty="0" err="1"/>
              <a:t>school</a:t>
            </a:r>
            <a:br>
              <a:rPr lang="it-IT" dirty="0"/>
            </a:br>
            <a:br>
              <a:rPr lang="it-IT" dirty="0"/>
            </a:br>
            <a:r>
              <a:rPr lang="it-IT" dirty="0"/>
              <a:t>si </a:t>
            </a:r>
            <a:r>
              <a:rPr lang="it-IT" dirty="0" err="1"/>
              <a:t>vous</a:t>
            </a:r>
            <a:r>
              <a:rPr lang="it-IT" dirty="0"/>
              <a:t> </a:t>
            </a:r>
            <a:r>
              <a:rPr lang="it-IT" dirty="0" err="1"/>
              <a:t>avez</a:t>
            </a:r>
            <a:r>
              <a:rPr lang="it-IT" dirty="0"/>
              <a:t> De la </a:t>
            </a:r>
            <a:r>
              <a:rPr lang="it-IT" dirty="0" err="1"/>
              <a:t>fièvre</a:t>
            </a:r>
            <a:r>
              <a:rPr lang="it-IT" dirty="0"/>
              <a:t>, n’</a:t>
            </a:r>
            <a:r>
              <a:rPr lang="it-IT" dirty="0" err="1"/>
              <a:t>allez</a:t>
            </a:r>
            <a:r>
              <a:rPr lang="it-IT" dirty="0"/>
              <a:t>  </a:t>
            </a:r>
            <a:r>
              <a:rPr lang="it-IT" dirty="0" err="1"/>
              <a:t>pas</a:t>
            </a:r>
            <a:r>
              <a:rPr lang="it-IT" dirty="0"/>
              <a:t>  À l’</a:t>
            </a:r>
            <a:r>
              <a:rPr lang="it-IT" dirty="0" err="1"/>
              <a:t>École</a:t>
            </a:r>
            <a:endParaRPr dirty="0"/>
          </a:p>
        </p:txBody>
      </p:sp>
      <p:pic>
        <p:nvPicPr>
          <p:cNvPr id="6" name="Picture 2" descr="isualizza immagine di 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3"/>
          <a:stretch/>
        </p:blipFill>
        <p:spPr bwMode="auto">
          <a:xfrm>
            <a:off x="6656098" y="3296992"/>
            <a:ext cx="4022688" cy="26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ualizza immagine di 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t="2214" r="10991" b="8487"/>
          <a:stretch/>
        </p:blipFill>
        <p:spPr bwMode="auto">
          <a:xfrm>
            <a:off x="6656098" y="4242749"/>
            <a:ext cx="1246767" cy="1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imbolo &quot;divieto&quot; 3"/>
          <p:cNvSpPr/>
          <p:nvPr/>
        </p:nvSpPr>
        <p:spPr>
          <a:xfrm>
            <a:off x="6550156" y="2963912"/>
            <a:ext cx="4128630" cy="3498063"/>
          </a:xfrm>
          <a:prstGeom prst="noSmoking">
            <a:avLst>
              <a:gd name="adj" fmla="val 55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4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765" y="0"/>
            <a:ext cx="10963141" cy="3779948"/>
          </a:xfrm>
        </p:spPr>
        <p:txBody>
          <a:bodyPr>
            <a:normAutofit fontScale="90000"/>
          </a:bodyPr>
          <a:lstStyle/>
          <a:p>
            <a:r>
              <a:rPr lang="it-IT" dirty="0"/>
              <a:t>Wear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mask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</a:t>
            </a:r>
            <a:r>
              <a:rPr lang="it-IT" dirty="0" err="1"/>
              <a:t>entering</a:t>
            </a:r>
            <a:r>
              <a:rPr lang="it-IT" dirty="0"/>
              <a:t> the </a:t>
            </a:r>
            <a:r>
              <a:rPr lang="it-IT" dirty="0" err="1"/>
              <a:t>classroom</a:t>
            </a:r>
            <a:br>
              <a:rPr lang="it-IT" dirty="0"/>
            </a:br>
            <a:br>
              <a:rPr lang="it-IT" dirty="0"/>
            </a:br>
            <a:r>
              <a:rPr lang="it-IT" dirty="0"/>
              <a:t>METTEZ  un masque  </a:t>
            </a:r>
            <a:r>
              <a:rPr lang="it-IT" dirty="0" err="1"/>
              <a:t>avant</a:t>
            </a:r>
            <a:r>
              <a:rPr lang="it-IT" dirty="0"/>
              <a:t>  d’</a:t>
            </a:r>
            <a:r>
              <a:rPr lang="it-IT" dirty="0" err="1"/>
              <a:t>entrer</a:t>
            </a:r>
            <a:r>
              <a:rPr lang="it-IT" dirty="0"/>
              <a:t>  À l’</a:t>
            </a:r>
            <a:r>
              <a:rPr lang="it-IT" dirty="0" err="1"/>
              <a:t>école</a:t>
            </a:r>
            <a:endParaRPr dirty="0"/>
          </a:p>
        </p:txBody>
      </p:sp>
      <p:pic>
        <p:nvPicPr>
          <p:cNvPr id="2050" name="Picture 2" descr="isualizza immagine di 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21" y="3168203"/>
            <a:ext cx="2942823" cy="29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6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130" y="-57955"/>
            <a:ext cx="10100255" cy="4146997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Remember</a:t>
            </a:r>
            <a:r>
              <a:rPr lang="it-IT" dirty="0"/>
              <a:t> to put an extra </a:t>
            </a:r>
            <a:r>
              <a:rPr lang="it-IT" dirty="0" err="1"/>
              <a:t>mask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bag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n’</a:t>
            </a:r>
            <a:r>
              <a:rPr lang="it-IT" dirty="0" err="1"/>
              <a:t>oubliez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de </a:t>
            </a:r>
            <a:r>
              <a:rPr lang="it-IT" dirty="0" err="1"/>
              <a:t>mettre</a:t>
            </a:r>
            <a:r>
              <a:rPr lang="it-IT" dirty="0"/>
              <a:t> un masque </a:t>
            </a:r>
            <a:r>
              <a:rPr lang="it-IT"/>
              <a:t>DE RECHANGE </a:t>
            </a:r>
            <a:r>
              <a:rPr lang="it-IT" dirty="0" err="1"/>
              <a:t>dans</a:t>
            </a:r>
            <a:r>
              <a:rPr lang="it-IT" dirty="0"/>
              <a:t> </a:t>
            </a:r>
            <a:r>
              <a:rPr lang="it-IT" dirty="0" err="1"/>
              <a:t>votre</a:t>
            </a:r>
            <a:r>
              <a:rPr lang="it-IT" dirty="0"/>
              <a:t> </a:t>
            </a:r>
            <a:r>
              <a:rPr lang="it-IT" dirty="0" err="1"/>
              <a:t>sac</a:t>
            </a:r>
            <a:r>
              <a:rPr lang="it-IT" dirty="0"/>
              <a:t> À DOS</a:t>
            </a:r>
            <a:endParaRPr dirty="0"/>
          </a:p>
        </p:txBody>
      </p:sp>
      <p:pic>
        <p:nvPicPr>
          <p:cNvPr id="3076" name="Picture 4" descr="isultato immagine per mascherin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325" y="3769802"/>
            <a:ext cx="21621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1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7238" y="302653"/>
            <a:ext cx="10396882" cy="2369713"/>
          </a:xfrm>
        </p:spPr>
        <p:txBody>
          <a:bodyPr>
            <a:normAutofit/>
          </a:bodyPr>
          <a:lstStyle/>
          <a:p>
            <a:r>
              <a:rPr lang="it-IT" dirty="0" err="1"/>
              <a:t>Keep</a:t>
            </a:r>
            <a:r>
              <a:rPr lang="it-IT" dirty="0"/>
              <a:t> a </a:t>
            </a:r>
            <a:r>
              <a:rPr lang="it-IT" dirty="0" err="1"/>
              <a:t>distance</a:t>
            </a:r>
            <a:r>
              <a:rPr lang="it-IT" dirty="0"/>
              <a:t> of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metre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gardeZ</a:t>
            </a:r>
            <a:r>
              <a:rPr lang="it-IT" dirty="0"/>
              <a:t> UNE  </a:t>
            </a:r>
            <a:r>
              <a:rPr lang="it-IT" dirty="0" err="1"/>
              <a:t>distance</a:t>
            </a:r>
            <a:r>
              <a:rPr lang="it-IT" dirty="0"/>
              <a:t> d’un </a:t>
            </a:r>
            <a:r>
              <a:rPr lang="it-IT" dirty="0" err="1"/>
              <a:t>mètrE</a:t>
            </a:r>
            <a:endParaRPr dirty="0"/>
          </a:p>
        </p:txBody>
      </p:sp>
      <p:pic>
        <p:nvPicPr>
          <p:cNvPr id="4098" name="Picture 2" descr="isultato immagine per mantenere la distanza di un me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3" y="3110247"/>
            <a:ext cx="4265322" cy="301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2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25" y="238259"/>
            <a:ext cx="9829799" cy="2627290"/>
          </a:xfrm>
        </p:spPr>
        <p:txBody>
          <a:bodyPr>
            <a:normAutofit fontScale="90000"/>
          </a:bodyPr>
          <a:lstStyle/>
          <a:p>
            <a:r>
              <a:rPr lang="it-IT" dirty="0"/>
              <a:t>Don’t </a:t>
            </a:r>
            <a:r>
              <a:rPr lang="it-IT" dirty="0" err="1"/>
              <a:t>greet</a:t>
            </a:r>
            <a:r>
              <a:rPr lang="it-IT" dirty="0"/>
              <a:t> by </a:t>
            </a:r>
            <a:r>
              <a:rPr lang="it-IT" dirty="0" err="1"/>
              <a:t>shaking</a:t>
            </a:r>
            <a:r>
              <a:rPr lang="it-IT" dirty="0"/>
              <a:t> </a:t>
            </a:r>
            <a:r>
              <a:rPr lang="it-IT" dirty="0" err="1"/>
              <a:t>hands</a:t>
            </a:r>
            <a:br>
              <a:rPr lang="it-IT" dirty="0"/>
            </a:br>
            <a:br>
              <a:rPr lang="it-IT" dirty="0"/>
            </a:br>
            <a:r>
              <a:rPr lang="it-IT" dirty="0"/>
              <a:t>ne </a:t>
            </a:r>
            <a:r>
              <a:rPr lang="it-IT" dirty="0" err="1"/>
              <a:t>saluez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en VOUS </a:t>
            </a:r>
            <a:r>
              <a:rPr lang="it-IT" dirty="0" err="1"/>
              <a:t>serrant</a:t>
            </a:r>
            <a:r>
              <a:rPr lang="it-IT" dirty="0"/>
              <a:t> la </a:t>
            </a:r>
            <a:r>
              <a:rPr lang="it-IT" dirty="0" err="1"/>
              <a:t>main</a:t>
            </a:r>
            <a:endParaRPr dirty="0"/>
          </a:p>
        </p:txBody>
      </p:sp>
      <p:pic>
        <p:nvPicPr>
          <p:cNvPr id="5122" name="Picture 2" descr="isualizza immagine di 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7" y="2865549"/>
            <a:ext cx="3342067" cy="334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9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448" y="148107"/>
            <a:ext cx="10396882" cy="3863662"/>
          </a:xfrm>
        </p:spPr>
        <p:txBody>
          <a:bodyPr>
            <a:normAutofit/>
          </a:bodyPr>
          <a:lstStyle/>
          <a:p>
            <a:r>
              <a:rPr lang="it-IT" dirty="0" err="1"/>
              <a:t>Keep</a:t>
            </a:r>
            <a:r>
              <a:rPr lang="it-IT" dirty="0"/>
              <a:t> </a:t>
            </a:r>
            <a:r>
              <a:rPr lang="it-IT" dirty="0" err="1"/>
              <a:t>wearing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mask</a:t>
            </a:r>
            <a:r>
              <a:rPr lang="it-IT" dirty="0"/>
              <a:t> and take </a:t>
            </a:r>
            <a:r>
              <a:rPr lang="it-IT" dirty="0" err="1"/>
              <a:t>it</a:t>
            </a:r>
            <a:r>
              <a:rPr lang="it-IT" dirty="0"/>
              <a:t> off to </a:t>
            </a:r>
            <a:r>
              <a:rPr lang="it-IT" dirty="0" err="1"/>
              <a:t>eat</a:t>
            </a:r>
            <a:r>
              <a:rPr lang="it-IT" dirty="0"/>
              <a:t> or drink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gardez</a:t>
            </a:r>
            <a:r>
              <a:rPr lang="it-IT" dirty="0"/>
              <a:t> </a:t>
            </a:r>
            <a:r>
              <a:rPr lang="it-IT" dirty="0" err="1"/>
              <a:t>votre</a:t>
            </a:r>
            <a:r>
              <a:rPr lang="it-IT" dirty="0"/>
              <a:t> masque </a:t>
            </a:r>
            <a:r>
              <a:rPr lang="it-IT" dirty="0" err="1"/>
              <a:t>et</a:t>
            </a:r>
            <a:r>
              <a:rPr lang="it-IT" dirty="0"/>
              <a:t> </a:t>
            </a:r>
            <a:r>
              <a:rPr lang="it-IT" dirty="0" err="1"/>
              <a:t>BAISSez-le</a:t>
            </a:r>
            <a:r>
              <a:rPr lang="it-IT" dirty="0"/>
              <a:t> pour </a:t>
            </a:r>
            <a:r>
              <a:rPr lang="it-IT" dirty="0" err="1"/>
              <a:t>manger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 </a:t>
            </a:r>
            <a:r>
              <a:rPr lang="it-IT" dirty="0" err="1"/>
              <a:t>boire</a:t>
            </a:r>
            <a:endParaRPr dirty="0"/>
          </a:p>
        </p:txBody>
      </p:sp>
      <p:pic>
        <p:nvPicPr>
          <p:cNvPr id="6146" name="Picture 2" descr="ascherine, le stiamo usando (quasi tutti) male: errori comuni che le  rendo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 b="5856"/>
          <a:stretch/>
        </p:blipFill>
        <p:spPr bwMode="auto">
          <a:xfrm>
            <a:off x="7708007" y="3586767"/>
            <a:ext cx="2286000" cy="27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48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570" y="106251"/>
            <a:ext cx="10396882" cy="422749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Cough</a:t>
            </a:r>
            <a:r>
              <a:rPr lang="it-IT" dirty="0"/>
              <a:t> and </a:t>
            </a:r>
            <a:r>
              <a:rPr lang="it-IT" dirty="0" err="1"/>
              <a:t>sneeze</a:t>
            </a:r>
            <a:r>
              <a:rPr lang="it-IT" dirty="0"/>
              <a:t> in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elbow</a:t>
            </a:r>
            <a:r>
              <a:rPr lang="it-IT" dirty="0"/>
              <a:t> or </a:t>
            </a:r>
            <a:r>
              <a:rPr lang="it-IT" dirty="0" err="1"/>
              <a:t>into</a:t>
            </a:r>
            <a:r>
              <a:rPr lang="it-IT" dirty="0"/>
              <a:t> a </a:t>
            </a:r>
            <a:r>
              <a:rPr lang="it-IT" dirty="0" err="1"/>
              <a:t>tissue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toux</a:t>
            </a:r>
            <a:r>
              <a:rPr lang="it-IT" dirty="0"/>
              <a:t> et </a:t>
            </a:r>
            <a:r>
              <a:rPr lang="it-IT" dirty="0" err="1"/>
              <a:t>éternuements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le </a:t>
            </a:r>
            <a:r>
              <a:rPr lang="it-IT" dirty="0" err="1"/>
              <a:t>coude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un </a:t>
            </a:r>
            <a:r>
              <a:rPr lang="it-IT" dirty="0" err="1"/>
              <a:t>tissu</a:t>
            </a:r>
            <a:br>
              <a:rPr lang="it-IT" dirty="0"/>
            </a:br>
            <a:endParaRPr dirty="0"/>
          </a:p>
        </p:txBody>
      </p:sp>
      <p:pic>
        <p:nvPicPr>
          <p:cNvPr id="4" name="Picture 2" descr="loccare uno starnuto: perchè fa male ed è pericolos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27" y="3670480"/>
            <a:ext cx="4281808" cy="20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086" y="132009"/>
            <a:ext cx="10396882" cy="232785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Don’t</a:t>
            </a:r>
            <a:r>
              <a:rPr lang="it-IT" dirty="0"/>
              <a:t> share </a:t>
            </a:r>
            <a:r>
              <a:rPr lang="it-IT" dirty="0" err="1"/>
              <a:t>school</a:t>
            </a:r>
            <a:r>
              <a:rPr lang="it-IT" dirty="0"/>
              <a:t> </a:t>
            </a:r>
            <a:r>
              <a:rPr lang="it-IT" dirty="0" err="1"/>
              <a:t>materials</a:t>
            </a:r>
            <a:br>
              <a:rPr lang="it-IT" dirty="0"/>
            </a:br>
            <a:br>
              <a:rPr lang="it-IT" dirty="0"/>
            </a:br>
            <a:r>
              <a:rPr lang="it-IT" dirty="0"/>
              <a:t>ne </a:t>
            </a:r>
            <a:r>
              <a:rPr lang="it-IT" dirty="0" err="1"/>
              <a:t>partagez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le </a:t>
            </a:r>
            <a:r>
              <a:rPr lang="it-IT" dirty="0" err="1"/>
              <a:t>matériel</a:t>
            </a:r>
            <a:r>
              <a:rPr lang="it-IT" dirty="0"/>
              <a:t> </a:t>
            </a:r>
            <a:r>
              <a:rPr lang="it-IT" dirty="0" err="1"/>
              <a:t>scolaire</a:t>
            </a:r>
            <a:endParaRPr dirty="0"/>
          </a:p>
        </p:txBody>
      </p:sp>
      <p:pic>
        <p:nvPicPr>
          <p:cNvPr id="7172" name="Picture 4" descr="ire, fare, scambiare.... Gruppo di baratto dell'area SUD EST Milan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79" y="2781836"/>
            <a:ext cx="38290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imbolo &quot;divieto&quot; 3"/>
          <p:cNvSpPr/>
          <p:nvPr/>
        </p:nvSpPr>
        <p:spPr>
          <a:xfrm>
            <a:off x="5314548" y="2382592"/>
            <a:ext cx="4198512" cy="3483735"/>
          </a:xfrm>
          <a:prstGeom prst="noSmoking">
            <a:avLst>
              <a:gd name="adj" fmla="val 4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random/>
      </p:transition>
    </mc:Choice>
    <mc:Fallback>
      <p:transition spd="slow" advClick="0" advTm="7000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182</TotalTime>
  <Words>198</Words>
  <Application>Microsoft Office PowerPoint</Application>
  <PresentationFormat>Widescreen</PresentationFormat>
  <Paragraphs>18</Paragraphs>
  <Slides>12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Bangla MN</vt:lpstr>
      <vt:lpstr>Calibri</vt:lpstr>
      <vt:lpstr>Impact</vt:lpstr>
      <vt:lpstr>Evento</vt:lpstr>
      <vt:lpstr>VADEvECUM</vt:lpstr>
      <vt:lpstr>If you have a temperature, don’t go to school  si vous avez De la fièvre, n’allez  pas  À l’École</vt:lpstr>
      <vt:lpstr>Wear your mask before entering the classroom  METTEZ  un masque  avant  d’entrer  À l’école</vt:lpstr>
      <vt:lpstr>Remember to put an extra mask into your bag   n’oubliez pas de mettre un masque DE RECHANGE dans votre sac À DOS</vt:lpstr>
      <vt:lpstr>Keep a distance of one metre  gardeZ UNE  distance d’un mètrE</vt:lpstr>
      <vt:lpstr>Don’t greet by shaking hands  ne saluez pas en VOUS serrant la main</vt:lpstr>
      <vt:lpstr>Keep wearing your mask and take it off to eat or drink  gardez votre masque et BAISSez-le pour manger ou  boire</vt:lpstr>
      <vt:lpstr>Cough and sneeze in your elbow or into a tissue  toux et éternuements dans le coude ou dans un tissu </vt:lpstr>
      <vt:lpstr>Don’t share school materials  ne partagez pas le matériel scolaire</vt:lpstr>
      <vt:lpstr>Air the class  aéreZ la classe</vt:lpstr>
      <vt:lpstr>Tell your teacher if your feel sick  dites à votre professeur si  vous tombez malade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VADEVECUM</dc:title>
  <dc:creator>Utente di Microsoft Office</dc:creator>
  <cp:lastModifiedBy>Mauro Lo Deserto</cp:lastModifiedBy>
  <cp:revision>46</cp:revision>
  <dcterms:created xsi:type="dcterms:W3CDTF">2020-12-22T15:25:51Z</dcterms:created>
  <dcterms:modified xsi:type="dcterms:W3CDTF">2021-02-10T16:04:02Z</dcterms:modified>
</cp:coreProperties>
</file>