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9261" initials="2" lastIdx="1" clrIdx="0">
    <p:extLst>
      <p:ext uri="{19B8F6BF-5375-455C-9EA6-DF929625EA0E}">
        <p15:presenceInfo xmlns:p15="http://schemas.microsoft.com/office/powerpoint/2012/main" userId="S::209261@poliziadistato.it::7f834350-8960-45f6-b09e-429cdb227c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1706-422B-4936-83AF-C61808DCDC36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4A22D-94A7-4359-8F64-7FD7F5197E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31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FC80BC-2139-462F-A24A-05546B983A36}" type="datetime1">
              <a:rPr lang="it-IT" smtClean="0"/>
              <a:t>10/01/2021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Go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403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0694-1FE6-4147-9F1E-29F2FDBFE30D}" type="datetime1">
              <a:rPr lang="it-IT" smtClean="0"/>
              <a:t>10/01/2021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61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91D2-DF73-424A-AD52-EFE8BDC29A6E}" type="datetime1">
              <a:rPr lang="it-IT" smtClean="0"/>
              <a:t>10/01/2021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15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F3B-9237-4502-961B-3BC2559F2C1E}" type="datetime1">
              <a:rPr lang="it-IT" smtClean="0"/>
              <a:t>10/01/2021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0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B571AD-1364-4863-8660-117C303AE7F8}" type="datetime1">
              <a:rPr lang="it-IT" smtClean="0"/>
              <a:t>10/01/2021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Go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2329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1D5F-3FDD-4775-BB6D-910ECDFACC21}" type="datetime1">
              <a:rPr lang="it-IT" smtClean="0"/>
              <a:t>10/01/2021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2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5771-CEEF-448C-BBB7-18B4B8044574}" type="datetime1">
              <a:rPr lang="it-IT" smtClean="0"/>
              <a:t>10/01/2021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107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B1CA-BA98-4699-BAE3-F551EFAE946C}" type="datetime1">
              <a:rPr lang="it-IT" smtClean="0"/>
              <a:t>10/01/2021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70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59A-1DF9-4975-ADEA-FFE87897E1CA}" type="datetime1">
              <a:rPr lang="it-IT" smtClean="0"/>
              <a:t>10/01/2021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21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044C0DD-C8A7-47DC-BAAE-94C7A8E64AB9}" type="datetime1">
              <a:rPr lang="it-IT" smtClean="0"/>
              <a:t>10/01/2021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22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AC29A52-0529-45C1-B3AD-8CA279F587FB}" type="datetime1">
              <a:rPr lang="it-IT" smtClean="0"/>
              <a:t>10/01/2021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it-IT"/>
              <a:t>Go back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55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03340B-7465-4568-A57A-BF5941DC6056}" type="datetime1">
              <a:rPr lang="it-IT" smtClean="0"/>
              <a:t>10/01/2021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Go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534E08-677A-4ECD-84F7-7B75F992560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50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1B258-36A9-4AB8-B951-359A725AC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7513" y="2328312"/>
            <a:ext cx="6228522" cy="1925637"/>
          </a:xfrm>
        </p:spPr>
        <p:txBody>
          <a:bodyPr/>
          <a:lstStyle/>
          <a:p>
            <a:r>
              <a:rPr lang="it-IT" sz="8000" dirty="0"/>
              <a:t>Rules for </a:t>
            </a:r>
            <a:r>
              <a:rPr lang="it-IT" sz="8000" dirty="0" err="1"/>
              <a:t>Covid</a:t>
            </a:r>
            <a:endParaRPr lang="it-IT" sz="8000" dirty="0"/>
          </a:p>
        </p:txBody>
      </p:sp>
      <p:sp>
        <p:nvSpPr>
          <p:cNvPr id="6" name="CasellaDiTesto 5">
            <a:hlinkClick r:id="rId2" action="ppaction://hlinksldjump"/>
            <a:extLst>
              <a:ext uri="{FF2B5EF4-FFF2-40B4-BE49-F238E27FC236}">
                <a16:creationId xmlns:a16="http://schemas.microsoft.com/office/drawing/2014/main" id="{245A7B1A-FFDC-49BD-91A6-803E2698B030}"/>
              </a:ext>
            </a:extLst>
          </p:cNvPr>
          <p:cNvSpPr txBox="1"/>
          <p:nvPr/>
        </p:nvSpPr>
        <p:spPr>
          <a:xfrm>
            <a:off x="7348331" y="132522"/>
            <a:ext cx="269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Keep</a:t>
            </a:r>
            <a:r>
              <a:rPr lang="it-IT" sz="2400" dirty="0"/>
              <a:t> the </a:t>
            </a:r>
            <a:r>
              <a:rPr lang="it-IT" sz="2400" dirty="0" err="1"/>
              <a:t>distance</a:t>
            </a:r>
            <a:r>
              <a:rPr lang="it-IT" sz="2400" dirty="0"/>
              <a:t> of </a:t>
            </a:r>
            <a:r>
              <a:rPr lang="it-IT" sz="2400" dirty="0" err="1"/>
              <a:t>one</a:t>
            </a:r>
            <a:r>
              <a:rPr lang="it-IT" sz="2400" dirty="0"/>
              <a:t> </a:t>
            </a:r>
            <a:r>
              <a:rPr lang="it-IT" sz="2400" dirty="0" err="1" smtClean="0"/>
              <a:t>metre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8" name="CasellaDiTesto 7">
            <a:hlinkClick r:id="rId3" action="ppaction://hlinksldjump"/>
            <a:extLst>
              <a:ext uri="{FF2B5EF4-FFF2-40B4-BE49-F238E27FC236}">
                <a16:creationId xmlns:a16="http://schemas.microsoft.com/office/drawing/2014/main" id="{7DD1D77E-C39B-45C2-88E2-1141FED31528}"/>
              </a:ext>
            </a:extLst>
          </p:cNvPr>
          <p:cNvSpPr txBox="1"/>
          <p:nvPr/>
        </p:nvSpPr>
        <p:spPr>
          <a:xfrm>
            <a:off x="530087" y="1299635"/>
            <a:ext cx="292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 </a:t>
            </a:r>
            <a:r>
              <a:rPr lang="it-IT" sz="2400" dirty="0" err="1"/>
              <a:t>classroom</a:t>
            </a:r>
            <a:r>
              <a:rPr lang="it-IT" sz="2400" dirty="0" smtClean="0"/>
              <a:t>, </a:t>
            </a:r>
            <a:r>
              <a:rPr lang="it-IT" sz="2400" dirty="0" err="1" smtClean="0"/>
              <a:t>always</a:t>
            </a:r>
            <a:r>
              <a:rPr lang="it-IT" sz="2400" dirty="0" smtClean="0"/>
              <a:t> </a:t>
            </a:r>
            <a:r>
              <a:rPr lang="it-IT" sz="2400" dirty="0" err="1"/>
              <a:t>keep</a:t>
            </a:r>
            <a:r>
              <a:rPr lang="it-IT" sz="2400" dirty="0"/>
              <a:t> the </a:t>
            </a:r>
            <a:r>
              <a:rPr lang="en-GB" sz="2400" dirty="0" smtClean="0"/>
              <a:t>mask</a:t>
            </a:r>
            <a:r>
              <a:rPr lang="it-IT" sz="2400" dirty="0" smtClean="0"/>
              <a:t>, </a:t>
            </a:r>
            <a:r>
              <a:rPr lang="it-IT" sz="2400" dirty="0" err="1"/>
              <a:t>lower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drink or </a:t>
            </a:r>
            <a:r>
              <a:rPr lang="it-IT" sz="2400" dirty="0" err="1"/>
              <a:t>eat</a:t>
            </a:r>
            <a:r>
              <a:rPr lang="it-IT" sz="2400" dirty="0"/>
              <a:t> a snack </a:t>
            </a:r>
          </a:p>
        </p:txBody>
      </p:sp>
      <p:sp>
        <p:nvSpPr>
          <p:cNvPr id="9" name="CasellaDiTesto 8">
            <a:hlinkClick r:id="rId4" action="ppaction://hlinksldjump"/>
            <a:extLst>
              <a:ext uri="{FF2B5EF4-FFF2-40B4-BE49-F238E27FC236}">
                <a16:creationId xmlns:a16="http://schemas.microsoft.com/office/drawing/2014/main" id="{5081BAAC-BEAD-4BE5-8108-D972A2FCB242}"/>
              </a:ext>
            </a:extLst>
          </p:cNvPr>
          <p:cNvSpPr txBox="1"/>
          <p:nvPr/>
        </p:nvSpPr>
        <p:spPr>
          <a:xfrm>
            <a:off x="8971722" y="1299635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Cough</a:t>
            </a:r>
            <a:r>
              <a:rPr lang="it-IT" sz="2400" dirty="0" smtClean="0"/>
              <a:t> </a:t>
            </a:r>
            <a:r>
              <a:rPr lang="it-IT" sz="2400" dirty="0"/>
              <a:t>or </a:t>
            </a:r>
            <a:r>
              <a:rPr lang="it-IT" sz="2400" dirty="0" err="1" smtClean="0"/>
              <a:t>sneer</a:t>
            </a:r>
            <a:r>
              <a:rPr lang="it-IT" sz="2400" dirty="0" smtClean="0"/>
              <a:t> </a:t>
            </a:r>
            <a:r>
              <a:rPr lang="it-IT" sz="2400" dirty="0" err="1"/>
              <a:t>into</a:t>
            </a:r>
            <a:r>
              <a:rPr lang="it-IT" sz="2400" dirty="0"/>
              <a:t> a </a:t>
            </a:r>
            <a:r>
              <a:rPr lang="it-IT" sz="2400" dirty="0" err="1"/>
              <a:t>disposable</a:t>
            </a:r>
            <a:r>
              <a:rPr lang="it-IT" sz="2400" dirty="0"/>
              <a:t> </a:t>
            </a:r>
          </a:p>
        </p:txBody>
      </p:sp>
      <p:sp>
        <p:nvSpPr>
          <p:cNvPr id="10" name="CasellaDiTesto 9">
            <a:hlinkClick r:id="rId5" action="ppaction://hlinksldjump"/>
            <a:extLst>
              <a:ext uri="{FF2B5EF4-FFF2-40B4-BE49-F238E27FC236}">
                <a16:creationId xmlns:a16="http://schemas.microsoft.com/office/drawing/2014/main" id="{32BCE1AF-9675-4F34-9933-4440D3C6B6E3}"/>
              </a:ext>
            </a:extLst>
          </p:cNvPr>
          <p:cNvSpPr txBox="1"/>
          <p:nvPr/>
        </p:nvSpPr>
        <p:spPr>
          <a:xfrm>
            <a:off x="530087" y="3403090"/>
            <a:ext cx="2928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Don’t</a:t>
            </a:r>
            <a:r>
              <a:rPr lang="it-IT" sz="2400" dirty="0"/>
              <a:t> go to school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a </a:t>
            </a:r>
            <a:r>
              <a:rPr lang="it-IT" sz="2400" dirty="0" err="1"/>
              <a:t>fever</a:t>
            </a:r>
            <a:r>
              <a:rPr lang="it-IT" sz="2400" dirty="0"/>
              <a:t>.</a:t>
            </a:r>
          </a:p>
        </p:txBody>
      </p:sp>
      <p:sp>
        <p:nvSpPr>
          <p:cNvPr id="11" name="CasellaDiTesto 10">
            <a:hlinkClick r:id="rId6" action="ppaction://hlinksldjump"/>
            <a:extLst>
              <a:ext uri="{FF2B5EF4-FFF2-40B4-BE49-F238E27FC236}">
                <a16:creationId xmlns:a16="http://schemas.microsoft.com/office/drawing/2014/main" id="{02FBFA42-AAB0-49E0-AE42-2EFF85B2D11F}"/>
              </a:ext>
            </a:extLst>
          </p:cNvPr>
          <p:cNvSpPr txBox="1"/>
          <p:nvPr/>
        </p:nvSpPr>
        <p:spPr>
          <a:xfrm>
            <a:off x="8885583" y="2869295"/>
            <a:ext cx="2690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Greet</a:t>
            </a:r>
            <a:r>
              <a:rPr lang="it-IT" sz="2400" dirty="0"/>
              <a:t> </a:t>
            </a:r>
            <a:r>
              <a:rPr lang="it-IT" sz="2400" dirty="0" err="1"/>
              <a:t>without</a:t>
            </a:r>
            <a:r>
              <a:rPr lang="it-IT" sz="2400" dirty="0"/>
              <a:t> </a:t>
            </a:r>
            <a:r>
              <a:rPr lang="it-IT" sz="2400" dirty="0" err="1"/>
              <a:t>shaking</a:t>
            </a:r>
            <a:r>
              <a:rPr lang="it-IT" sz="2400" dirty="0"/>
              <a:t> hands, </a:t>
            </a:r>
            <a:r>
              <a:rPr lang="it-IT" sz="2400" dirty="0" err="1"/>
              <a:t>always</a:t>
            </a:r>
            <a:r>
              <a:rPr lang="it-IT" sz="2400" dirty="0"/>
              <a:t> </a:t>
            </a:r>
            <a:r>
              <a:rPr lang="it-IT" sz="2400" dirty="0" err="1" smtClean="0"/>
              <a:t>sanitize</a:t>
            </a:r>
            <a:r>
              <a:rPr lang="it-IT" sz="2400" dirty="0" smtClean="0"/>
              <a:t>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dirty="0" err="1" smtClean="0"/>
              <a:t>hands</a:t>
            </a:r>
            <a:endParaRPr lang="it-IT" sz="2400" dirty="0"/>
          </a:p>
        </p:txBody>
      </p:sp>
      <p:sp>
        <p:nvSpPr>
          <p:cNvPr id="12" name="CasellaDiTesto 11">
            <a:hlinkClick r:id="rId7" action="ppaction://hlinksldjump"/>
            <a:extLst>
              <a:ext uri="{FF2B5EF4-FFF2-40B4-BE49-F238E27FC236}">
                <a16:creationId xmlns:a16="http://schemas.microsoft.com/office/drawing/2014/main" id="{FF1CA517-B321-4629-8E1A-5C2891C2323F}"/>
              </a:ext>
            </a:extLst>
          </p:cNvPr>
          <p:cNvSpPr txBox="1"/>
          <p:nvPr/>
        </p:nvSpPr>
        <p:spPr>
          <a:xfrm>
            <a:off x="1288574" y="4787744"/>
            <a:ext cx="235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Report </a:t>
            </a:r>
            <a:r>
              <a:rPr lang="it-IT" sz="2400" dirty="0" err="1"/>
              <a:t>any</a:t>
            </a:r>
            <a:r>
              <a:rPr lang="it-IT" sz="2400" dirty="0"/>
              <a:t> </a:t>
            </a:r>
            <a:r>
              <a:rPr lang="it-IT" sz="2400" dirty="0" err="1"/>
              <a:t>malaise</a:t>
            </a:r>
            <a:r>
              <a:rPr lang="it-IT" sz="2400" dirty="0"/>
              <a:t> to the </a:t>
            </a:r>
            <a:r>
              <a:rPr lang="it-IT" sz="2400" dirty="0" err="1"/>
              <a:t>teacher</a:t>
            </a:r>
            <a:r>
              <a:rPr lang="it-IT" sz="2400" dirty="0"/>
              <a:t> </a:t>
            </a:r>
          </a:p>
        </p:txBody>
      </p:sp>
      <p:sp>
        <p:nvSpPr>
          <p:cNvPr id="13" name="CasellaDiTesto 12">
            <a:hlinkClick r:id="rId8" action="ppaction://hlinksldjump"/>
            <a:extLst>
              <a:ext uri="{FF2B5EF4-FFF2-40B4-BE49-F238E27FC236}">
                <a16:creationId xmlns:a16="http://schemas.microsoft.com/office/drawing/2014/main" id="{0D7A56A3-8483-4914-978D-86E81FCFDFAE}"/>
              </a:ext>
            </a:extLst>
          </p:cNvPr>
          <p:cNvSpPr txBox="1"/>
          <p:nvPr/>
        </p:nvSpPr>
        <p:spPr>
          <a:xfrm>
            <a:off x="3127513" y="5988072"/>
            <a:ext cx="263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Do </a:t>
            </a:r>
            <a:r>
              <a:rPr lang="it-IT" sz="2400" dirty="0" err="1"/>
              <a:t>not</a:t>
            </a:r>
            <a:r>
              <a:rPr lang="it-IT" sz="2400" dirty="0"/>
              <a:t> share school </a:t>
            </a:r>
            <a:r>
              <a:rPr lang="it-IT" sz="2400" dirty="0" err="1"/>
              <a:t>materials</a:t>
            </a:r>
            <a:r>
              <a:rPr lang="it-IT" sz="2400" dirty="0"/>
              <a:t> </a:t>
            </a:r>
          </a:p>
        </p:txBody>
      </p:sp>
      <p:sp>
        <p:nvSpPr>
          <p:cNvPr id="14" name="CasellaDiTesto 13">
            <a:hlinkClick r:id="rId9" action="ppaction://hlinksldjump"/>
            <a:extLst>
              <a:ext uri="{FF2B5EF4-FFF2-40B4-BE49-F238E27FC236}">
                <a16:creationId xmlns:a16="http://schemas.microsoft.com/office/drawing/2014/main" id="{A034785A-D088-437A-A70A-BF4C3EA57AF1}"/>
              </a:ext>
            </a:extLst>
          </p:cNvPr>
          <p:cNvSpPr txBox="1"/>
          <p:nvPr/>
        </p:nvSpPr>
        <p:spPr>
          <a:xfrm>
            <a:off x="7030278" y="5988072"/>
            <a:ext cx="269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Ventilate the </a:t>
            </a:r>
            <a:r>
              <a:rPr lang="it-IT" sz="2400" dirty="0" err="1"/>
              <a:t>classroom</a:t>
            </a:r>
            <a:r>
              <a:rPr lang="it-IT" sz="2400" dirty="0"/>
              <a:t> </a:t>
            </a:r>
          </a:p>
        </p:txBody>
      </p:sp>
      <p:sp>
        <p:nvSpPr>
          <p:cNvPr id="15" name="CasellaDiTesto 14">
            <a:hlinkClick r:id="rId10" action="ppaction://hlinksldjump"/>
            <a:extLst>
              <a:ext uri="{FF2B5EF4-FFF2-40B4-BE49-F238E27FC236}">
                <a16:creationId xmlns:a16="http://schemas.microsoft.com/office/drawing/2014/main" id="{BA79C97C-0DD4-400E-B8E3-FF6C1425DFDD}"/>
              </a:ext>
            </a:extLst>
          </p:cNvPr>
          <p:cNvSpPr txBox="1"/>
          <p:nvPr/>
        </p:nvSpPr>
        <p:spPr>
          <a:xfrm>
            <a:off x="8524663" y="4623280"/>
            <a:ext cx="2994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Remember</a:t>
            </a:r>
            <a:r>
              <a:rPr lang="it-IT" sz="2400" dirty="0"/>
              <a:t> to put a </a:t>
            </a:r>
            <a:r>
              <a:rPr lang="it-IT" sz="2400" dirty="0" err="1"/>
              <a:t>spare</a:t>
            </a:r>
            <a:r>
              <a:rPr lang="it-IT" sz="2400" dirty="0"/>
              <a:t> </a:t>
            </a:r>
            <a:r>
              <a:rPr lang="it-IT" sz="2400" dirty="0" err="1"/>
              <a:t>mask</a:t>
            </a:r>
            <a:r>
              <a:rPr lang="it-IT" sz="2400" dirty="0"/>
              <a:t> in </a:t>
            </a:r>
            <a:r>
              <a:rPr lang="it-IT" sz="2400" dirty="0" err="1"/>
              <a:t>your</a:t>
            </a:r>
            <a:r>
              <a:rPr lang="it-IT" sz="2400" dirty="0"/>
              <a:t> school </a:t>
            </a:r>
            <a:r>
              <a:rPr lang="it-IT" sz="2400" dirty="0" err="1"/>
              <a:t>bag</a:t>
            </a:r>
            <a:endParaRPr lang="it-IT" sz="2400" dirty="0"/>
          </a:p>
        </p:txBody>
      </p:sp>
      <p:sp>
        <p:nvSpPr>
          <p:cNvPr id="3" name="CasellaDiTesto 2">
            <a:hlinkClick r:id="rId11" action="ppaction://hlinksldjump"/>
            <a:extLst>
              <a:ext uri="{FF2B5EF4-FFF2-40B4-BE49-F238E27FC236}">
                <a16:creationId xmlns:a16="http://schemas.microsoft.com/office/drawing/2014/main" id="{113A8EFA-70F2-4764-9C53-93345AE2EFF7}"/>
              </a:ext>
            </a:extLst>
          </p:cNvPr>
          <p:cNvSpPr txBox="1"/>
          <p:nvPr/>
        </p:nvSpPr>
        <p:spPr>
          <a:xfrm>
            <a:off x="5764695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Finish </a:t>
            </a:r>
          </a:p>
        </p:txBody>
      </p:sp>
    </p:spTree>
    <p:extLst>
      <p:ext uri="{BB962C8B-B14F-4D97-AF65-F5344CB8AC3E}">
        <p14:creationId xmlns:p14="http://schemas.microsoft.com/office/powerpoint/2010/main" val="38649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95EA8B3-8919-4AD0-9DA0-45814B1F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991" y="3429000"/>
            <a:ext cx="3212870" cy="1877731"/>
          </a:xfrm>
          <a:prstGeom prst="rect">
            <a:avLst/>
          </a:prstGeom>
        </p:spPr>
      </p:pic>
      <p:sp>
        <p:nvSpPr>
          <p:cNvPr id="6" name="Nuvola 5">
            <a:extLst>
              <a:ext uri="{FF2B5EF4-FFF2-40B4-BE49-F238E27FC236}">
                <a16:creationId xmlns:a16="http://schemas.microsoft.com/office/drawing/2014/main" id="{DA00569D-B389-426F-8DC2-25C9F8F727D5}"/>
              </a:ext>
            </a:extLst>
          </p:cNvPr>
          <p:cNvSpPr/>
          <p:nvPr/>
        </p:nvSpPr>
        <p:spPr>
          <a:xfrm>
            <a:off x="6321287" y="2207770"/>
            <a:ext cx="3358642" cy="210709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the right time to share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r>
              <a:rPr lang="it-IT" dirty="0" smtClean="0"/>
              <a:t>: b</a:t>
            </a:r>
            <a:r>
              <a:rPr lang="it-IT" dirty="0" smtClean="0"/>
              <a:t>e </a:t>
            </a:r>
            <a:r>
              <a:rPr lang="it-IT" dirty="0" err="1" smtClean="0"/>
              <a:t>patient</a:t>
            </a:r>
            <a:r>
              <a:rPr lang="it-IT" dirty="0" smtClean="0"/>
              <a:t>!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1723F3-2D29-4DC2-BF30-4DD37F18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692" y="6345929"/>
            <a:ext cx="2542252" cy="499915"/>
          </a:xfrm>
          <a:prstGeom prst="rect">
            <a:avLst/>
          </a:prstGeom>
        </p:spPr>
      </p:pic>
      <p:sp>
        <p:nvSpPr>
          <p:cNvPr id="7" name="Ovale 6">
            <a:hlinkClick r:id="rId4" action="ppaction://hlinksldjump"/>
            <a:extLst>
              <a:ext uri="{FF2B5EF4-FFF2-40B4-BE49-F238E27FC236}">
                <a16:creationId xmlns:a16="http://schemas.microsoft.com/office/drawing/2014/main" id="{108689C0-920C-4D59-80BA-A1892A4FE482}"/>
              </a:ext>
            </a:extLst>
          </p:cNvPr>
          <p:cNvSpPr/>
          <p:nvPr/>
        </p:nvSpPr>
        <p:spPr>
          <a:xfrm>
            <a:off x="8980311" y="6474962"/>
            <a:ext cx="259645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Disegno Studenti colorato da Utente non registrato il 13 di Febbraio del  2018">
            <a:extLst>
              <a:ext uri="{FF2B5EF4-FFF2-40B4-BE49-F238E27FC236}">
                <a16:creationId xmlns:a16="http://schemas.microsoft.com/office/drawing/2014/main" id="{F6332783-6411-4B8E-BCB8-46251D66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3" y="1213803"/>
            <a:ext cx="5351854" cy="41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o di moltiplicazione 2">
            <a:extLst>
              <a:ext uri="{FF2B5EF4-FFF2-40B4-BE49-F238E27FC236}">
                <a16:creationId xmlns:a16="http://schemas.microsoft.com/office/drawing/2014/main" id="{48F45F9B-571A-418E-8479-578010FA6072}"/>
              </a:ext>
            </a:extLst>
          </p:cNvPr>
          <p:cNvSpPr/>
          <p:nvPr/>
        </p:nvSpPr>
        <p:spPr>
          <a:xfrm>
            <a:off x="-71065" y="532755"/>
            <a:ext cx="7432850" cy="5213289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4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9AD37B0-9167-4941-9CBA-120B653F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991" y="3429000"/>
            <a:ext cx="3212870" cy="1877731"/>
          </a:xfrm>
          <a:prstGeom prst="rect">
            <a:avLst/>
          </a:prstGeom>
        </p:spPr>
      </p:pic>
      <p:sp>
        <p:nvSpPr>
          <p:cNvPr id="5" name="Nuvola 4">
            <a:extLst>
              <a:ext uri="{FF2B5EF4-FFF2-40B4-BE49-F238E27FC236}">
                <a16:creationId xmlns:a16="http://schemas.microsoft.com/office/drawing/2014/main" id="{28CD7586-822C-42BD-95CD-C0B3490A33B5}"/>
              </a:ext>
            </a:extLst>
          </p:cNvPr>
          <p:cNvSpPr/>
          <p:nvPr/>
        </p:nvSpPr>
        <p:spPr>
          <a:xfrm>
            <a:off x="6699687" y="2582186"/>
            <a:ext cx="2762365" cy="169362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Open the windows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err="1"/>
              <a:t>everyone’s</a:t>
            </a: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</a:t>
            </a:r>
          </a:p>
        </p:txBody>
      </p:sp>
      <p:sp>
        <p:nvSpPr>
          <p:cNvPr id="6" name="Ovale 5">
            <a:hlinkClick r:id="rId3" action="ppaction://hlinksldjump"/>
            <a:extLst>
              <a:ext uri="{FF2B5EF4-FFF2-40B4-BE49-F238E27FC236}">
                <a16:creationId xmlns:a16="http://schemas.microsoft.com/office/drawing/2014/main" id="{BDE15BEB-7968-4068-84A8-21FDF2E7A9F1}"/>
              </a:ext>
            </a:extLst>
          </p:cNvPr>
          <p:cNvSpPr/>
          <p:nvPr/>
        </p:nvSpPr>
        <p:spPr>
          <a:xfrm>
            <a:off x="8957733" y="6310056"/>
            <a:ext cx="259645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15BABB-2F8C-4433-A8A7-422D6E4A8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692" y="6161698"/>
            <a:ext cx="2542252" cy="49991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3E0EAE3-F87A-437B-AE73-0F3A6658A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87" y="1243012"/>
            <a:ext cx="5829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BAB643-7275-42DA-959B-678A114D3072}"/>
              </a:ext>
            </a:extLst>
          </p:cNvPr>
          <p:cNvSpPr txBox="1"/>
          <p:nvPr/>
        </p:nvSpPr>
        <p:spPr>
          <a:xfrm>
            <a:off x="4996068" y="2571644"/>
            <a:ext cx="6294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b="1" i="1" dirty="0">
                <a:solidFill>
                  <a:srgbClr val="C00000"/>
                </a:solidFill>
              </a:rPr>
              <a:t>2G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2BE8EB-45FE-4098-A7B5-9315625144BC}"/>
              </a:ext>
            </a:extLst>
          </p:cNvPr>
          <p:cNvSpPr txBox="1"/>
          <p:nvPr/>
        </p:nvSpPr>
        <p:spPr>
          <a:xfrm>
            <a:off x="7103165" y="6150114"/>
            <a:ext cx="508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66"/>
                </a:solidFill>
              </a:rPr>
              <a:t>Power point realizzato da: </a:t>
            </a:r>
            <a:r>
              <a:rPr lang="it-IT" sz="2000" dirty="0" smtClean="0">
                <a:solidFill>
                  <a:srgbClr val="000066"/>
                </a:solidFill>
              </a:rPr>
              <a:t> Alberti </a:t>
            </a:r>
            <a:r>
              <a:rPr lang="it-IT" sz="2000" dirty="0">
                <a:solidFill>
                  <a:srgbClr val="000066"/>
                </a:solidFill>
              </a:rPr>
              <a:t>Dario, Cantarella Federica, Cavallaro Sergio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2662AC-D603-4014-B61C-C18AFFAB7D34}"/>
              </a:ext>
            </a:extLst>
          </p:cNvPr>
          <p:cNvSpPr txBox="1"/>
          <p:nvPr/>
        </p:nvSpPr>
        <p:spPr>
          <a:xfrm>
            <a:off x="1416326" y="2112134"/>
            <a:ext cx="935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solidFill>
                  <a:srgbClr val="002060"/>
                </a:solidFill>
              </a:rPr>
              <a:t>Scuola Media Statale «Mario Pluchinotta»</a:t>
            </a:r>
          </a:p>
        </p:txBody>
      </p:sp>
      <p:sp>
        <p:nvSpPr>
          <p:cNvPr id="9" name="Ovale 8">
            <a:hlinkClick r:id="rId2" action="ppaction://hlinksldjump"/>
            <a:extLst>
              <a:ext uri="{FF2B5EF4-FFF2-40B4-BE49-F238E27FC236}">
                <a16:creationId xmlns:a16="http://schemas.microsoft.com/office/drawing/2014/main" id="{EFBFE9E0-7E86-4505-BED7-193C5FA9F297}"/>
              </a:ext>
            </a:extLst>
          </p:cNvPr>
          <p:cNvSpPr/>
          <p:nvPr/>
        </p:nvSpPr>
        <p:spPr>
          <a:xfrm>
            <a:off x="11595652" y="6504057"/>
            <a:ext cx="291548" cy="2451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8E1F15-9A9E-4500-B450-73616E0E38DC}"/>
              </a:ext>
            </a:extLst>
          </p:cNvPr>
          <p:cNvSpPr txBox="1"/>
          <p:nvPr/>
        </p:nvSpPr>
        <p:spPr>
          <a:xfrm>
            <a:off x="778932" y="6150114"/>
            <a:ext cx="563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66"/>
                </a:solidFill>
              </a:rPr>
              <a:t>Disegni realizzati da: Cantarella Paola, Consoli Giulia, Formica Ernesto, Marotta Chiara</a:t>
            </a:r>
          </a:p>
        </p:txBody>
      </p:sp>
    </p:spTree>
    <p:extLst>
      <p:ext uri="{BB962C8B-B14F-4D97-AF65-F5344CB8AC3E}">
        <p14:creationId xmlns:p14="http://schemas.microsoft.com/office/powerpoint/2010/main" val="39622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7CB1EC-0091-4783-A5EF-8238E1E8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19" y="3429000"/>
            <a:ext cx="3209991" cy="1881084"/>
          </a:xfrm>
          <a:prstGeom prst="rect">
            <a:avLst/>
          </a:prstGeom>
        </p:spPr>
      </p:pic>
      <p:sp>
        <p:nvSpPr>
          <p:cNvPr id="5" name="Nuvola 4">
            <a:extLst>
              <a:ext uri="{FF2B5EF4-FFF2-40B4-BE49-F238E27FC236}">
                <a16:creationId xmlns:a16="http://schemas.microsoft.com/office/drawing/2014/main" id="{AED579F8-24A6-4F4E-A26A-438D1EAEBAD1}"/>
              </a:ext>
            </a:extLst>
          </p:cNvPr>
          <p:cNvSpPr/>
          <p:nvPr/>
        </p:nvSpPr>
        <p:spPr>
          <a:xfrm>
            <a:off x="7142922" y="2623930"/>
            <a:ext cx="2544417" cy="188108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8BCFCC-DF7A-40E4-8CB9-9D532751C45A}"/>
              </a:ext>
            </a:extLst>
          </p:cNvPr>
          <p:cNvSpPr txBox="1"/>
          <p:nvPr/>
        </p:nvSpPr>
        <p:spPr>
          <a:xfrm>
            <a:off x="7497417" y="3210529"/>
            <a:ext cx="183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 </a:t>
            </a:r>
            <a:r>
              <a:rPr lang="it-IT" sz="2000" dirty="0" err="1"/>
              <a:t>recommend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:</a:t>
            </a:r>
          </a:p>
          <a:p>
            <a:r>
              <a:rPr lang="it-IT" sz="2000" dirty="0"/>
              <a:t>u</a:t>
            </a:r>
            <a:r>
              <a:rPr lang="it-IT" sz="2000" dirty="0" smtClean="0"/>
              <a:t>se the </a:t>
            </a:r>
            <a:r>
              <a:rPr lang="it-IT" sz="2000" dirty="0" err="1" smtClean="0"/>
              <a:t>mask</a:t>
            </a:r>
            <a:r>
              <a:rPr lang="it-IT" sz="2000" dirty="0" smtClean="0"/>
              <a:t>!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1E67E1-9E21-499F-838F-F6953ADDEE34}"/>
              </a:ext>
            </a:extLst>
          </p:cNvPr>
          <p:cNvSpPr txBox="1"/>
          <p:nvPr/>
        </p:nvSpPr>
        <p:spPr>
          <a:xfrm>
            <a:off x="9144007" y="6321287"/>
            <a:ext cx="25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Go Back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BFFE975-EE59-4979-90B9-3C389A73447D}"/>
              </a:ext>
            </a:extLst>
          </p:cNvPr>
          <p:cNvSpPr/>
          <p:nvPr/>
        </p:nvSpPr>
        <p:spPr>
          <a:xfrm>
            <a:off x="9329530" y="6363492"/>
            <a:ext cx="357809" cy="2849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hlinkClick r:id="rId3" action="ppaction://hlinksldjump"/>
            <a:extLst>
              <a:ext uri="{FF2B5EF4-FFF2-40B4-BE49-F238E27FC236}">
                <a16:creationId xmlns:a16="http://schemas.microsoft.com/office/drawing/2014/main" id="{8C309EFB-9040-46CE-BD73-5D67A80E914C}"/>
              </a:ext>
            </a:extLst>
          </p:cNvPr>
          <p:cNvSpPr txBox="1"/>
          <p:nvPr/>
        </p:nvSpPr>
        <p:spPr>
          <a:xfrm>
            <a:off x="9369296" y="6433066"/>
            <a:ext cx="238538" cy="1457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876FA44-98B0-48B9-BDAA-8A319A112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376" y="568489"/>
            <a:ext cx="4437624" cy="59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C90997-9192-4FDA-B548-432F54E1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476" y="4011086"/>
            <a:ext cx="3206774" cy="1883827"/>
          </a:xfrm>
          <a:prstGeom prst="rect">
            <a:avLst/>
          </a:prstGeom>
        </p:spPr>
      </p:pic>
      <p:sp>
        <p:nvSpPr>
          <p:cNvPr id="10" name="Nuvola 9">
            <a:extLst>
              <a:ext uri="{FF2B5EF4-FFF2-40B4-BE49-F238E27FC236}">
                <a16:creationId xmlns:a16="http://schemas.microsoft.com/office/drawing/2014/main" id="{A65EEBEB-C68C-4766-936B-74DE5C2B6CDE}"/>
              </a:ext>
            </a:extLst>
          </p:cNvPr>
          <p:cNvSpPr/>
          <p:nvPr/>
        </p:nvSpPr>
        <p:spPr>
          <a:xfrm>
            <a:off x="6851374" y="3048000"/>
            <a:ext cx="2663687" cy="190499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,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keep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 smtClean="0"/>
              <a:t>metres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/>
              <a:t>distance</a:t>
            </a:r>
            <a:r>
              <a:rPr lang="it-IT" dirty="0"/>
              <a:t> (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/>
              <a:t>one)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9665FA1-73EB-4426-8062-6B2D3D047DE7}"/>
              </a:ext>
            </a:extLst>
          </p:cNvPr>
          <p:cNvSpPr/>
          <p:nvPr/>
        </p:nvSpPr>
        <p:spPr>
          <a:xfrm>
            <a:off x="4585252" y="6143046"/>
            <a:ext cx="2517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D913E552-4A46-4835-A8CB-60D1C48BCCD4}"/>
              </a:ext>
            </a:extLst>
          </p:cNvPr>
          <p:cNvSpPr/>
          <p:nvPr/>
        </p:nvSpPr>
        <p:spPr>
          <a:xfrm>
            <a:off x="4585252" y="6143046"/>
            <a:ext cx="384313" cy="2228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8D59897-B865-473E-A60C-8510F8DFF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476" y="6143046"/>
            <a:ext cx="2542252" cy="499915"/>
          </a:xfrm>
          <a:prstGeom prst="rect">
            <a:avLst/>
          </a:prstGeom>
        </p:spPr>
      </p:pic>
      <p:sp>
        <p:nvSpPr>
          <p:cNvPr id="3" name="Ovale 2">
            <a:hlinkClick r:id="rId4" action="ppaction://hlinksldjump"/>
            <a:extLst>
              <a:ext uri="{FF2B5EF4-FFF2-40B4-BE49-F238E27FC236}">
                <a16:creationId xmlns:a16="http://schemas.microsoft.com/office/drawing/2014/main" id="{AD408643-65FF-4B11-A046-4A82B6C4D944}"/>
              </a:ext>
            </a:extLst>
          </p:cNvPr>
          <p:cNvSpPr/>
          <p:nvPr/>
        </p:nvSpPr>
        <p:spPr>
          <a:xfrm>
            <a:off x="8905461" y="6204465"/>
            <a:ext cx="417444" cy="3228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0BC352-DC27-4FD4-95C8-D9065C6C4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20" y="967799"/>
            <a:ext cx="5196681" cy="53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63C0A1E-51E5-403E-8A32-81131398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292" y="3775595"/>
            <a:ext cx="3206774" cy="1877731"/>
          </a:xfrm>
          <a:prstGeom prst="rect">
            <a:avLst/>
          </a:prstGeom>
        </p:spPr>
      </p:pic>
      <p:sp>
        <p:nvSpPr>
          <p:cNvPr id="6" name="Nuvola 5">
            <a:extLst>
              <a:ext uri="{FF2B5EF4-FFF2-40B4-BE49-F238E27FC236}">
                <a16:creationId xmlns:a16="http://schemas.microsoft.com/office/drawing/2014/main" id="{AEFD6F2A-CB79-4566-A02F-348AA60CD853}"/>
              </a:ext>
            </a:extLst>
          </p:cNvPr>
          <p:cNvSpPr/>
          <p:nvPr/>
        </p:nvSpPr>
        <p:spPr>
          <a:xfrm>
            <a:off x="7063346" y="2836729"/>
            <a:ext cx="2743200" cy="187773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The </a:t>
            </a:r>
            <a:r>
              <a:rPr lang="it-IT" sz="2000" dirty="0" err="1"/>
              <a:t>solution</a:t>
            </a:r>
            <a:r>
              <a:rPr lang="it-IT" sz="2000" dirty="0"/>
              <a:t> is easy: </a:t>
            </a:r>
            <a:r>
              <a:rPr lang="it-IT" sz="2000" dirty="0" err="1"/>
              <a:t>don’t</a:t>
            </a:r>
            <a:r>
              <a:rPr lang="it-IT" sz="2000" dirty="0"/>
              <a:t> </a:t>
            </a:r>
            <a:r>
              <a:rPr lang="it-IT" sz="2000" dirty="0" err="1"/>
              <a:t>eat</a:t>
            </a:r>
            <a:r>
              <a:rPr lang="it-IT" sz="2000" dirty="0"/>
              <a:t> and </a:t>
            </a:r>
            <a:r>
              <a:rPr lang="it-IT" sz="2000" dirty="0" err="1"/>
              <a:t>don’t</a:t>
            </a:r>
            <a:r>
              <a:rPr lang="it-IT" sz="2000" dirty="0"/>
              <a:t> </a:t>
            </a:r>
            <a:r>
              <a:rPr lang="it-IT" sz="2000" dirty="0" smtClean="0"/>
              <a:t>drink! </a:t>
            </a:r>
            <a:endParaRPr lang="it-IT" sz="2000" dirty="0"/>
          </a:p>
        </p:txBody>
      </p:sp>
      <p:sp>
        <p:nvSpPr>
          <p:cNvPr id="2" name="Ovale 1">
            <a:hlinkClick r:id="rId3" action="ppaction://hlinksldjump"/>
            <a:extLst>
              <a:ext uri="{FF2B5EF4-FFF2-40B4-BE49-F238E27FC236}">
                <a16:creationId xmlns:a16="http://schemas.microsoft.com/office/drawing/2014/main" id="{13BF2161-29F7-4725-A9DD-D9BE47AEB68B}"/>
              </a:ext>
            </a:extLst>
          </p:cNvPr>
          <p:cNvSpPr/>
          <p:nvPr/>
        </p:nvSpPr>
        <p:spPr>
          <a:xfrm>
            <a:off x="8772939" y="6294783"/>
            <a:ext cx="371061" cy="297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hlinkClick r:id="rId3" action="ppaction://hlinksldjump"/>
            <a:extLst>
              <a:ext uri="{FF2B5EF4-FFF2-40B4-BE49-F238E27FC236}">
                <a16:creationId xmlns:a16="http://schemas.microsoft.com/office/drawing/2014/main" id="{27CEFCA3-D8C9-4AA0-A87C-5FCF29707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292" y="6193529"/>
            <a:ext cx="2542252" cy="49991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01AB9EC-02D9-4D53-A8A6-1C1D1664C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01" y="1849780"/>
            <a:ext cx="5777442" cy="38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4C04090-12A3-44F5-853E-82641B61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274" y="3643073"/>
            <a:ext cx="3206774" cy="1877731"/>
          </a:xfrm>
          <a:prstGeom prst="rect">
            <a:avLst/>
          </a:prstGeom>
        </p:spPr>
      </p:pic>
      <p:sp>
        <p:nvSpPr>
          <p:cNvPr id="5" name="Nuvola 4">
            <a:extLst>
              <a:ext uri="{FF2B5EF4-FFF2-40B4-BE49-F238E27FC236}">
                <a16:creationId xmlns:a16="http://schemas.microsoft.com/office/drawing/2014/main" id="{1E94C576-70DC-4ACC-A8A5-3AE431505668}"/>
              </a:ext>
            </a:extLst>
          </p:cNvPr>
          <p:cNvSpPr/>
          <p:nvPr/>
        </p:nvSpPr>
        <p:spPr>
          <a:xfrm>
            <a:off x="6732104" y="2676939"/>
            <a:ext cx="2849218" cy="176253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After </a:t>
            </a:r>
            <a:r>
              <a:rPr lang="it-IT" sz="2000" dirty="0" err="1"/>
              <a:t>you</a:t>
            </a:r>
            <a:r>
              <a:rPr lang="it-IT" sz="2000" dirty="0"/>
              <a:t> use the </a:t>
            </a:r>
            <a:r>
              <a:rPr lang="it-IT" sz="2000" dirty="0" err="1" smtClean="0"/>
              <a:t>disposable</a:t>
            </a:r>
            <a:r>
              <a:rPr lang="it-IT" sz="2000" dirty="0" smtClean="0"/>
              <a:t>, </a:t>
            </a:r>
            <a:r>
              <a:rPr lang="it-IT" sz="2000" dirty="0" err="1"/>
              <a:t>throw</a:t>
            </a:r>
            <a:r>
              <a:rPr lang="it-IT" sz="2000" dirty="0"/>
              <a:t> </a:t>
            </a:r>
            <a:r>
              <a:rPr lang="it-IT" sz="2000" dirty="0" err="1" smtClean="0"/>
              <a:t>it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C424F9-EB08-480A-A932-155217B6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292" y="6193529"/>
            <a:ext cx="2542252" cy="499915"/>
          </a:xfrm>
          <a:prstGeom prst="rect">
            <a:avLst/>
          </a:prstGeom>
        </p:spPr>
      </p:pic>
      <p:sp>
        <p:nvSpPr>
          <p:cNvPr id="2" name="Ovale 1">
            <a:hlinkClick r:id="rId4" action="ppaction://hlinksldjump"/>
            <a:extLst>
              <a:ext uri="{FF2B5EF4-FFF2-40B4-BE49-F238E27FC236}">
                <a16:creationId xmlns:a16="http://schemas.microsoft.com/office/drawing/2014/main" id="{B7BD8B9D-F84B-4750-972F-B482AE5FF9C1}"/>
              </a:ext>
            </a:extLst>
          </p:cNvPr>
          <p:cNvSpPr/>
          <p:nvPr/>
        </p:nvSpPr>
        <p:spPr>
          <a:xfrm flipV="1">
            <a:off x="8879083" y="6308034"/>
            <a:ext cx="331178" cy="281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6149D7-022C-44FD-B3B8-08BCF041E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462" y="461443"/>
            <a:ext cx="4709246" cy="61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4EFA56A-1D60-46D9-B196-C9707078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022" y="3656326"/>
            <a:ext cx="3206774" cy="1877731"/>
          </a:xfrm>
          <a:prstGeom prst="rect">
            <a:avLst/>
          </a:prstGeom>
        </p:spPr>
      </p:pic>
      <p:sp>
        <p:nvSpPr>
          <p:cNvPr id="5" name="Nuvola 4">
            <a:extLst>
              <a:ext uri="{FF2B5EF4-FFF2-40B4-BE49-F238E27FC236}">
                <a16:creationId xmlns:a16="http://schemas.microsoft.com/office/drawing/2014/main" id="{032DF108-457D-4413-8EE9-AF1B34F6DF5D}"/>
              </a:ext>
            </a:extLst>
          </p:cNvPr>
          <p:cNvSpPr/>
          <p:nvPr/>
        </p:nvSpPr>
        <p:spPr>
          <a:xfrm>
            <a:off x="6718852" y="2769704"/>
            <a:ext cx="2796208" cy="1696279"/>
          </a:xfrm>
          <a:prstGeom prst="cloud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Always </a:t>
            </a:r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fever</a:t>
            </a:r>
            <a:r>
              <a:rPr lang="it-IT" dirty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wake</a:t>
            </a:r>
            <a:r>
              <a:rPr lang="it-IT" dirty="0" smtClean="0"/>
              <a:t> </a:t>
            </a:r>
            <a:r>
              <a:rPr lang="it-IT" dirty="0"/>
              <a:t>up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E0CD1DD-5D4A-4109-A115-9CF3E68C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292" y="6193529"/>
            <a:ext cx="2542252" cy="499915"/>
          </a:xfrm>
          <a:prstGeom prst="rect">
            <a:avLst/>
          </a:prstGeom>
        </p:spPr>
      </p:pic>
      <p:sp>
        <p:nvSpPr>
          <p:cNvPr id="2" name="Ovale 1">
            <a:hlinkClick r:id="rId4" action="ppaction://hlinksldjump"/>
            <a:extLst>
              <a:ext uri="{FF2B5EF4-FFF2-40B4-BE49-F238E27FC236}">
                <a16:creationId xmlns:a16="http://schemas.microsoft.com/office/drawing/2014/main" id="{4077C67B-CF4C-4269-9A41-D99C86301791}"/>
              </a:ext>
            </a:extLst>
          </p:cNvPr>
          <p:cNvSpPr/>
          <p:nvPr/>
        </p:nvSpPr>
        <p:spPr>
          <a:xfrm>
            <a:off x="8852451" y="6274439"/>
            <a:ext cx="318053" cy="292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4C304D-80E9-44EF-BF7C-8C86A3C88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329" y="855270"/>
            <a:ext cx="4835493" cy="5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9EF2A9C-C90E-4E77-9C01-5362CF3A5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69" y="3429000"/>
            <a:ext cx="3206774" cy="1877731"/>
          </a:xfrm>
          <a:prstGeom prst="rect">
            <a:avLst/>
          </a:prstGeom>
        </p:spPr>
      </p:pic>
      <p:sp>
        <p:nvSpPr>
          <p:cNvPr id="6" name="Nuvola 5">
            <a:extLst>
              <a:ext uri="{FF2B5EF4-FFF2-40B4-BE49-F238E27FC236}">
                <a16:creationId xmlns:a16="http://schemas.microsoft.com/office/drawing/2014/main" id="{DB98D275-8E1A-4298-A940-A06C9462A553}"/>
              </a:ext>
            </a:extLst>
          </p:cNvPr>
          <p:cNvSpPr/>
          <p:nvPr/>
        </p:nvSpPr>
        <p:spPr>
          <a:xfrm>
            <a:off x="6997148" y="2782957"/>
            <a:ext cx="2398643" cy="157700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Don’t</a:t>
            </a:r>
            <a:r>
              <a:rPr lang="it-IT" dirty="0"/>
              <a:t> </a:t>
            </a:r>
            <a:r>
              <a:rPr lang="it-IT" dirty="0" err="1"/>
              <a:t>hug</a:t>
            </a:r>
            <a:r>
              <a:rPr lang="it-IT" dirty="0"/>
              <a:t> </a:t>
            </a:r>
          </a:p>
          <a:p>
            <a:pPr algn="ctr"/>
            <a:r>
              <a:rPr lang="it-IT" dirty="0" err="1"/>
              <a:t>t</a:t>
            </a:r>
            <a:r>
              <a:rPr lang="it-IT" dirty="0" err="1" smtClean="0"/>
              <a:t>oday</a:t>
            </a:r>
            <a:r>
              <a:rPr lang="it-IT" dirty="0" smtClean="0"/>
              <a:t> to </a:t>
            </a:r>
            <a:r>
              <a:rPr lang="it-IT" dirty="0" err="1"/>
              <a:t>hug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/>
              <a:t>tomorrow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84A270-52F4-42B9-A8FC-9CB05989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292" y="6193529"/>
            <a:ext cx="2542252" cy="499915"/>
          </a:xfrm>
          <a:prstGeom prst="rect">
            <a:avLst/>
          </a:prstGeom>
        </p:spPr>
      </p:pic>
      <p:sp>
        <p:nvSpPr>
          <p:cNvPr id="2" name="Ovale 1">
            <a:hlinkClick r:id="rId4" action="ppaction://hlinksldjump"/>
            <a:extLst>
              <a:ext uri="{FF2B5EF4-FFF2-40B4-BE49-F238E27FC236}">
                <a16:creationId xmlns:a16="http://schemas.microsoft.com/office/drawing/2014/main" id="{29C74903-743B-48DA-9401-D389C5B476EA}"/>
              </a:ext>
            </a:extLst>
          </p:cNvPr>
          <p:cNvSpPr/>
          <p:nvPr/>
        </p:nvSpPr>
        <p:spPr>
          <a:xfrm>
            <a:off x="8852453" y="6286842"/>
            <a:ext cx="357808" cy="3132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41EBA7-D918-47D8-AD9B-25470045E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886593" y="821788"/>
            <a:ext cx="4063527" cy="57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DE5522-4791-437A-B5B4-8D41843C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991" y="3429000"/>
            <a:ext cx="3212870" cy="1877731"/>
          </a:xfrm>
          <a:prstGeom prst="rect">
            <a:avLst/>
          </a:prstGeom>
        </p:spPr>
      </p:pic>
      <p:sp>
        <p:nvSpPr>
          <p:cNvPr id="6" name="Nuvola 5">
            <a:extLst>
              <a:ext uri="{FF2B5EF4-FFF2-40B4-BE49-F238E27FC236}">
                <a16:creationId xmlns:a16="http://schemas.microsoft.com/office/drawing/2014/main" id="{DA1AA4D4-977F-42D7-BF7F-CD0161781783}"/>
              </a:ext>
            </a:extLst>
          </p:cNvPr>
          <p:cNvSpPr/>
          <p:nvPr/>
        </p:nvSpPr>
        <p:spPr>
          <a:xfrm>
            <a:off x="6705600" y="2711343"/>
            <a:ext cx="2915478" cy="165652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Don’t</a:t>
            </a:r>
            <a:r>
              <a:rPr lang="it-IT" dirty="0"/>
              <a:t> do the </a:t>
            </a:r>
            <a:r>
              <a:rPr lang="it-IT" dirty="0" err="1"/>
              <a:t>hero</a:t>
            </a:r>
            <a:r>
              <a:rPr lang="it-IT" dirty="0"/>
              <a:t>. Report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malaise</a:t>
            </a:r>
            <a:r>
              <a:rPr lang="it-IT" dirty="0"/>
              <a:t> for </a:t>
            </a:r>
            <a:r>
              <a:rPr lang="it-IT" dirty="0" err="1"/>
              <a:t>you</a:t>
            </a:r>
            <a:r>
              <a:rPr lang="it-IT" dirty="0"/>
              <a:t> and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 smtClean="0"/>
              <a:t>people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8060B3-AB73-415F-9B27-355E8C52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292" y="6193529"/>
            <a:ext cx="2542252" cy="499915"/>
          </a:xfrm>
          <a:prstGeom prst="rect">
            <a:avLst/>
          </a:prstGeom>
        </p:spPr>
      </p:pic>
      <p:sp>
        <p:nvSpPr>
          <p:cNvPr id="2" name="Ovale 1">
            <a:hlinkClick r:id="rId4" action="ppaction://hlinksldjump"/>
            <a:extLst>
              <a:ext uri="{FF2B5EF4-FFF2-40B4-BE49-F238E27FC236}">
                <a16:creationId xmlns:a16="http://schemas.microsoft.com/office/drawing/2014/main" id="{92B7000D-A2D0-4661-8A59-18AE76E6A929}"/>
              </a:ext>
            </a:extLst>
          </p:cNvPr>
          <p:cNvSpPr/>
          <p:nvPr/>
        </p:nvSpPr>
        <p:spPr>
          <a:xfrm>
            <a:off x="8918714" y="6306720"/>
            <a:ext cx="304800" cy="273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A05B862-2B37-4A7B-A310-CDAB90F16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436" y="1000400"/>
            <a:ext cx="5084505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F053A56-E899-47A5-8F81-F95369069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991" y="3429000"/>
            <a:ext cx="3212870" cy="1877731"/>
          </a:xfrm>
          <a:prstGeom prst="rect">
            <a:avLst/>
          </a:prstGeom>
        </p:spPr>
      </p:pic>
      <p:sp>
        <p:nvSpPr>
          <p:cNvPr id="5" name="Nuvola 4">
            <a:extLst>
              <a:ext uri="{FF2B5EF4-FFF2-40B4-BE49-F238E27FC236}">
                <a16:creationId xmlns:a16="http://schemas.microsoft.com/office/drawing/2014/main" id="{F3EA4C37-574E-48AC-BAE7-3E6BBB58C302}"/>
              </a:ext>
            </a:extLst>
          </p:cNvPr>
          <p:cNvSpPr/>
          <p:nvPr/>
        </p:nvSpPr>
        <p:spPr>
          <a:xfrm>
            <a:off x="6467061" y="2610677"/>
            <a:ext cx="2849217" cy="1736036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don’t</a:t>
            </a:r>
            <a:r>
              <a:rPr lang="it-IT" dirty="0"/>
              <a:t> </a:t>
            </a:r>
            <a:r>
              <a:rPr lang="it-IT" dirty="0" err="1"/>
              <a:t>forget</a:t>
            </a:r>
            <a:r>
              <a:rPr lang="it-IT" dirty="0"/>
              <a:t> the </a:t>
            </a:r>
            <a:r>
              <a:rPr lang="it-IT" dirty="0" err="1" smtClean="0"/>
              <a:t>phone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home, </a:t>
            </a:r>
            <a:r>
              <a:rPr lang="it-IT" dirty="0" err="1"/>
              <a:t>don’t</a:t>
            </a:r>
            <a:r>
              <a:rPr lang="it-IT" dirty="0"/>
              <a:t> </a:t>
            </a:r>
            <a:r>
              <a:rPr lang="it-IT" dirty="0" err="1"/>
              <a:t>forget</a:t>
            </a:r>
            <a:r>
              <a:rPr lang="it-IT" dirty="0"/>
              <a:t>  the </a:t>
            </a:r>
            <a:r>
              <a:rPr lang="it-IT" dirty="0" err="1"/>
              <a:t>spare</a:t>
            </a:r>
            <a:r>
              <a:rPr lang="it-IT" dirty="0"/>
              <a:t> </a:t>
            </a:r>
            <a:r>
              <a:rPr lang="it-IT" dirty="0" err="1"/>
              <a:t>mask</a:t>
            </a:r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8CB89F-DF1F-4826-B225-8FE5485C7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292" y="6193529"/>
            <a:ext cx="2542252" cy="499915"/>
          </a:xfrm>
          <a:prstGeom prst="rect">
            <a:avLst/>
          </a:prstGeom>
        </p:spPr>
      </p:pic>
      <p:sp>
        <p:nvSpPr>
          <p:cNvPr id="2" name="Ovale 1">
            <a:hlinkClick r:id="rId4" action="ppaction://hlinksldjump"/>
            <a:extLst>
              <a:ext uri="{FF2B5EF4-FFF2-40B4-BE49-F238E27FC236}">
                <a16:creationId xmlns:a16="http://schemas.microsoft.com/office/drawing/2014/main" id="{00DF01D7-1065-4C5D-BC2F-ADE73649DBD1}"/>
              </a:ext>
            </a:extLst>
          </p:cNvPr>
          <p:cNvSpPr/>
          <p:nvPr/>
        </p:nvSpPr>
        <p:spPr>
          <a:xfrm>
            <a:off x="8957733" y="6310056"/>
            <a:ext cx="259645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9B8F5D-15F6-4DAC-AB3D-50368C1EF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32" y="882467"/>
            <a:ext cx="4921956" cy="51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552</TotalTime>
  <Words>224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Badge</vt:lpstr>
      <vt:lpstr>Rules for Covid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Covid</dc:title>
  <dc:creator>209261</dc:creator>
  <cp:lastModifiedBy>Gabriella</cp:lastModifiedBy>
  <cp:revision>41</cp:revision>
  <dcterms:created xsi:type="dcterms:W3CDTF">2020-11-27T16:42:50Z</dcterms:created>
  <dcterms:modified xsi:type="dcterms:W3CDTF">2021-01-10T16:51:12Z</dcterms:modified>
</cp:coreProperties>
</file>