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jxjL8vQrN0NFE1nY9BbXtBn/k2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 amt="88000"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it-IT" sz="9600" b="1"/>
              <a:t>Anti covid rules</a:t>
            </a:r>
            <a:endParaRPr sz="9600" b="1"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822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>
            <a:spLocks noGrp="1"/>
          </p:cNvSpPr>
          <p:nvPr>
            <p:ph type="body" idx="2"/>
          </p:nvPr>
        </p:nvSpPr>
        <p:spPr>
          <a:xfrm>
            <a:off x="0" y="0"/>
            <a:ext cx="493204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-152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it-IT" sz="2400" i="1"/>
              <a:t>Don’t go to school if you have a fever</a:t>
            </a:r>
            <a:endParaRPr sz="2400" i="1"/>
          </a:p>
          <a:p>
            <a:pPr marL="0" lvl="0" indent="-1524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it-IT" sz="2400" i="1"/>
              <a:t>Wear the mask before  entering  the classroom</a:t>
            </a:r>
            <a:endParaRPr sz="2400" i="1"/>
          </a:p>
          <a:p>
            <a:pPr marL="0" lvl="0" indent="-1524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it-IT" sz="2400" i="1"/>
              <a:t>Remember to pack a spare mask or backpack</a:t>
            </a:r>
            <a:endParaRPr sz="2400" i="1"/>
          </a:p>
          <a:p>
            <a:pPr marL="0" lvl="0" indent="-1524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it-IT" sz="2400" i="1"/>
              <a:t>Keep the distance  of one meter</a:t>
            </a:r>
            <a:endParaRPr sz="2400" i="1"/>
          </a:p>
          <a:p>
            <a:pPr marL="0" lvl="0" indent="-1524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it-IT" sz="2400" i="1"/>
              <a:t>Say hello even without shaking hands and sanitize them often</a:t>
            </a:r>
            <a:endParaRPr sz="2400" i="1"/>
          </a:p>
          <a:p>
            <a:pPr marL="0" lvl="0" indent="-1524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it-IT" sz="2400" i="1"/>
              <a:t>In class,always keep a mask and lower it if you drink or consume the snack</a:t>
            </a:r>
            <a:endParaRPr/>
          </a:p>
          <a:p>
            <a:pPr marL="0" lvl="0" indent="-1524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it-IT" sz="2400" i="1"/>
              <a:t>Coughing and sneezing into a disposable tissue</a:t>
            </a:r>
            <a:endParaRPr sz="2400" i="1"/>
          </a:p>
          <a:p>
            <a:pPr marL="0" lvl="0" indent="-1524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it-IT" sz="2400" i="1"/>
              <a:t>Don’t share school supplies </a:t>
            </a:r>
            <a:endParaRPr/>
          </a:p>
          <a:p>
            <a:pPr marL="0" lvl="0" indent="-1524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it-IT" sz="2400" i="1"/>
              <a:t>Air the classroom </a:t>
            </a:r>
            <a:endParaRPr/>
          </a:p>
          <a:p>
            <a:pPr marL="0" lvl="0" indent="-1524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it-IT" sz="2400" i="1"/>
              <a:t>Report any discomfort to the teacher</a:t>
            </a:r>
            <a:endParaRPr sz="2400" i="1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/>
          </a:p>
        </p:txBody>
      </p:sp>
      <p:pic>
        <p:nvPicPr>
          <p:cNvPr id="91" name="Google Shape;91;p2" descr="Coronavirus_410x270px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32041" y="0"/>
            <a:ext cx="4211959" cy="342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2" descr="images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932040" y="3429001"/>
            <a:ext cx="4211961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it-IT" sz="9600" b="1"/>
              <a:t>Anti covid régles</a:t>
            </a:r>
            <a:r>
              <a:rPr lang="it-IT" sz="9600"/>
              <a:t/>
            </a:r>
            <a:br>
              <a:rPr lang="it-IT" sz="9600"/>
            </a:br>
            <a:endParaRPr sz="9600" b="1"/>
          </a:p>
        </p:txBody>
      </p:sp>
      <p:sp>
        <p:nvSpPr>
          <p:cNvPr id="98" name="Google Shape;98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822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4" descr="coronavirus-covid19-Copia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851920" y="692696"/>
            <a:ext cx="5040560" cy="5184576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4"/>
          <p:cNvSpPr txBox="1">
            <a:spLocks noGrp="1"/>
          </p:cNvSpPr>
          <p:nvPr>
            <p:ph type="body" idx="2"/>
          </p:nvPr>
        </p:nvSpPr>
        <p:spPr>
          <a:xfrm>
            <a:off x="0" y="0"/>
            <a:ext cx="4139952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it-IT" sz="2000" i="1"/>
              <a:t>Ne pas aller à l’école si vous  avez  de la fièvre</a:t>
            </a:r>
            <a:endParaRPr sz="2000" i="1"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it-IT" sz="2000" i="1"/>
              <a:t>Porter le masque avant d’entrer dans la classe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it-IT" sz="2000" i="1"/>
              <a:t>Ne pas oublier  d’emporter  un  masque  de rechange</a:t>
            </a:r>
            <a:endParaRPr sz="2000" i="1"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it-IT" sz="2000" i="1"/>
              <a:t>dans le sac à dos </a:t>
            </a:r>
            <a:endParaRPr sz="2000" i="1"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it-IT" sz="2000" i="1"/>
              <a:t>Garder la distance d’un métre 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it-IT" sz="2000" i="1"/>
              <a:t>Dire aussi bonjour sans serrer la main et désinfecter-les souvent</a:t>
            </a:r>
            <a:endParaRPr sz="2000" i="1"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it-IT" sz="2000" i="1"/>
              <a:t>En classe,garder toujours un masque et  baissez-le si vous bouvez ou mangez une collation</a:t>
            </a:r>
            <a:endParaRPr sz="2000" i="1"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it-IT" sz="2000" i="1"/>
              <a:t>Tousser et éternuer dans un mouchoir jetable</a:t>
            </a:r>
            <a:endParaRPr sz="2000" i="1"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it-IT" sz="2000" i="1"/>
              <a:t>Ne pas partager  les fournitures scolaire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it-IT" sz="2000" i="1"/>
              <a:t>Aérer la classe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it-IT" sz="2000" i="1"/>
              <a:t>Signaler tout malaise à l’enseignant</a:t>
            </a:r>
            <a:endParaRPr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</Words>
  <Application>Microsoft Office PowerPoint</Application>
  <PresentationFormat>Presentazione su schermo (4:3)</PresentationFormat>
  <Paragraphs>23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Anti covid rules</vt:lpstr>
      <vt:lpstr>Diapositiva 2</vt:lpstr>
      <vt:lpstr>Anti covid régles 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 covid rules</dc:title>
  <dc:creator>giu cut</dc:creator>
  <cp:lastModifiedBy>utente</cp:lastModifiedBy>
  <cp:revision>1</cp:revision>
  <dcterms:created xsi:type="dcterms:W3CDTF">2020-12-26T14:19:47Z</dcterms:created>
  <dcterms:modified xsi:type="dcterms:W3CDTF">2021-02-03T15:54:48Z</dcterms:modified>
</cp:coreProperties>
</file>