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metadata" ContentType="application/binary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10" roundtripDataSignature="AMtx7mjxjL8vQrN0NFE1nY9BbXtBn/k2T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customschemas.google.com/relationships/presentationmetadata" Target="metadata"/><Relationship Id="rId4" Type="http://schemas.openxmlformats.org/officeDocument/2006/relationships/slide" Target="slides/slide3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8" name="Google Shape;88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1" name="Google Shape;101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iapositiva titolo" type="title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6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6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4" name="Google Shape;14;p6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olo e testo verticale" type="vertTx">
  <p:cSld name="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5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5"/>
          <p:cNvSpPr txBox="1">
            <a:spLocks noGrp="1"/>
          </p:cNvSpPr>
          <p:nvPr>
            <p:ph type="body" idx="1"/>
          </p:nvPr>
        </p:nvSpPr>
        <p:spPr>
          <a:xfrm rot="5400000">
            <a:off x="2309018" y="-251619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1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5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olo e testo verticale" type="vertTitleAndTx">
  <p:cSld name="VERTICAL_TITLE_AND_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6"/>
          <p:cNvSpPr txBox="1">
            <a:spLocks noGrp="1"/>
          </p:cNvSpPr>
          <p:nvPr>
            <p:ph type="title"/>
          </p:nvPr>
        </p:nvSpPr>
        <p:spPr>
          <a:xfrm rot="5400000">
            <a:off x="4732337" y="2171700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6"/>
          <p:cNvSpPr txBox="1">
            <a:spLocks noGrp="1"/>
          </p:cNvSpPr>
          <p:nvPr>
            <p:ph type="body" idx="1"/>
          </p:nvPr>
        </p:nvSpPr>
        <p:spPr>
          <a:xfrm rot="5400000">
            <a:off x="541338" y="190501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16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uto con didascalia" type="objTx">
  <p:cSld name="OBJECT_WITH_CAPTION_TEXT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7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7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marL="1371600" lvl="2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marL="2286000" lvl="4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marL="2743200" lvl="5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20" name="Google Shape;20;p7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21" name="Google Shape;21;p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7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olo e contenuto" type="obj">
  <p:cSld name="OBJECT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8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8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7" name="Google Shape;27;p8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8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8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ntestazione sezione" type="secHead">
  <p:cSld name="SECTION_HEADER"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9"/>
          <p:cNvSpPr txBox="1"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sz="4000" b="1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9"/>
          <p:cNvSpPr txBox="1"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marL="914400" lvl="1" indent="-2286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3" name="Google Shape;33;p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9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9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ue contenuti" type="twoObj">
  <p:cSld name="TWO_OBJECTS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10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10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39" name="Google Shape;39;p10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40" name="Google Shape;40;p10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1" name="Google Shape;41;p1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1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fronto" type="twoTxTwoObj">
  <p:cSld name="TWO_OBJECTS_WITH_TEXT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11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5" name="Google Shape;45;p11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body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8" name="Google Shape;48;p11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9" name="Google Shape;49;p1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0" name="Google Shape;50;p1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1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olo titolo" type="titleOnly">
  <p:cSld name="TITLE_ONLY"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12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4" name="Google Shape;54;p1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5" name="Google Shape;55;p1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1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uota" type="blank">
  <p:cSld name="BLANK"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1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magine con didascalia" type="picTx">
  <p:cSld name="PICTURE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4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4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4" name="Google Shape;64;p14"/>
          <p:cNvSpPr txBox="1">
            <a:spLocks noGrp="1"/>
          </p:cNvSpPr>
          <p:nvPr>
            <p:ph type="body" idx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65" name="Google Shape;65;p14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4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‹N›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5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5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5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‹N›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 amt="88000"/>
          </a:blip>
          <a:stretch>
            <a:fillRect/>
          </a:stretch>
        </a:blipFill>
        <a:effectLst/>
      </p:bgPr>
    </p:bg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Calibri"/>
              <a:buNone/>
            </a:pPr>
            <a:r>
              <a:rPr lang="it-IT" sz="9600" b="1"/>
              <a:t>Anti covid rules</a:t>
            </a:r>
            <a:endParaRPr sz="9600" b="1"/>
          </a:p>
        </p:txBody>
      </p:sp>
      <p:sp>
        <p:nvSpPr>
          <p:cNvPr id="85" name="Google Shape;85;p1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</a:pPr>
            <a:endParaRPr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822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2"/>
          <p:cNvSpPr txBox="1">
            <a:spLocks noGrp="1"/>
          </p:cNvSpPr>
          <p:nvPr>
            <p:ph type="body" idx="2"/>
          </p:nvPr>
        </p:nvSpPr>
        <p:spPr>
          <a:xfrm>
            <a:off x="0" y="0"/>
            <a:ext cx="4932040" cy="685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-1524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it-IT" sz="2400" i="1"/>
              <a:t>Don’t go to school if you have a fever</a:t>
            </a:r>
            <a:endParaRPr sz="2400" i="1"/>
          </a:p>
          <a:p>
            <a:pPr marL="0" lvl="0" indent="-1524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it-IT" sz="2400" i="1"/>
              <a:t>Wear the mask before  entering  the classroom</a:t>
            </a:r>
            <a:endParaRPr sz="2400" i="1"/>
          </a:p>
          <a:p>
            <a:pPr marL="0" lvl="0" indent="-1524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it-IT" sz="2400" i="1"/>
              <a:t>Remember to pack a spare mask or backpack</a:t>
            </a:r>
            <a:endParaRPr sz="2400" i="1"/>
          </a:p>
          <a:p>
            <a:pPr marL="0" lvl="0" indent="-1524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it-IT" sz="2400" i="1"/>
              <a:t>Keep the distance  of one meter</a:t>
            </a:r>
            <a:endParaRPr sz="2400" i="1"/>
          </a:p>
          <a:p>
            <a:pPr marL="0" lvl="0" indent="-1524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it-IT" sz="2400" i="1"/>
              <a:t>Say hello even without shaking hands and sanitize them often</a:t>
            </a:r>
            <a:endParaRPr sz="2400" i="1"/>
          </a:p>
          <a:p>
            <a:pPr marL="0" lvl="0" indent="-1524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it-IT" sz="2400" i="1"/>
              <a:t>In class,always keep a mask and lower it if you drink or consume the snack</a:t>
            </a:r>
            <a:endParaRPr/>
          </a:p>
          <a:p>
            <a:pPr marL="0" lvl="0" indent="-1524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it-IT" sz="2400" i="1"/>
              <a:t>Coughing and sneezing into a disposable tissue</a:t>
            </a:r>
            <a:endParaRPr sz="2400" i="1"/>
          </a:p>
          <a:p>
            <a:pPr marL="0" lvl="0" indent="-1524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it-IT" sz="2400" i="1"/>
              <a:t>Don’t share school supplies </a:t>
            </a:r>
            <a:endParaRPr/>
          </a:p>
          <a:p>
            <a:pPr marL="0" lvl="0" indent="-1524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it-IT" sz="2400" i="1"/>
              <a:t>Air the classroom </a:t>
            </a:r>
            <a:endParaRPr/>
          </a:p>
          <a:p>
            <a:pPr marL="0" lvl="0" indent="-1524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it-IT" sz="2400" i="1"/>
              <a:t>Report any discomfort to the teacher</a:t>
            </a:r>
            <a:endParaRPr sz="2400" i="1"/>
          </a:p>
          <a:p>
            <a:pPr marL="0" lvl="0" indent="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endParaRPr sz="2400"/>
          </a:p>
        </p:txBody>
      </p:sp>
      <p:pic>
        <p:nvPicPr>
          <p:cNvPr id="91" name="Google Shape;91;p2" descr="Coronavirus_410x270px.jp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932041" y="0"/>
            <a:ext cx="4211959" cy="3429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2" name="Google Shape;92;p2" descr="images.jpg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4932040" y="3429001"/>
            <a:ext cx="4211961" cy="3429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>
    <p:whee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3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Calibri"/>
              <a:buNone/>
            </a:pPr>
            <a:r>
              <a:rPr lang="it-IT" sz="9600" b="1"/>
              <a:t>Anti covid régles</a:t>
            </a:r>
            <a:r>
              <a:rPr lang="it-IT" sz="9600"/>
              <a:t/>
            </a:r>
            <a:br>
              <a:rPr lang="it-IT" sz="9600"/>
            </a:br>
            <a:endParaRPr sz="9600" b="1"/>
          </a:p>
        </p:txBody>
      </p:sp>
      <p:sp>
        <p:nvSpPr>
          <p:cNvPr id="98" name="Google Shape;98;p3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</a:pPr>
            <a:endParaRPr/>
          </a:p>
        </p:txBody>
      </p:sp>
    </p:spTree>
  </p:cSld>
  <p:clrMapOvr>
    <a:masterClrMapping/>
  </p:clrMapOvr>
  <p:transition>
    <p:wheel spokes="3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822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" name="Google Shape;103;p4" descr="coronavirus-covid19-Copia.jpg"/>
          <p:cNvPicPr preferRelativeResize="0">
            <a:picLocks noGrp="1"/>
          </p:cNvPicPr>
          <p:nvPr>
            <p:ph type="body" idx="1"/>
          </p:nvPr>
        </p:nvPicPr>
        <p:blipFill rotWithShape="1">
          <a:blip r:embed="rId3">
            <a:alphaModFix/>
          </a:blip>
          <a:srcRect/>
          <a:stretch/>
        </p:blipFill>
        <p:spPr>
          <a:xfrm>
            <a:off x="3851920" y="692696"/>
            <a:ext cx="5040560" cy="5184576"/>
          </a:xfrm>
          <a:prstGeom prst="rect">
            <a:avLst/>
          </a:prstGeom>
          <a:noFill/>
          <a:ln>
            <a:noFill/>
          </a:ln>
        </p:spPr>
      </p:pic>
      <p:sp>
        <p:nvSpPr>
          <p:cNvPr id="104" name="Google Shape;104;p4"/>
          <p:cNvSpPr txBox="1">
            <a:spLocks noGrp="1"/>
          </p:cNvSpPr>
          <p:nvPr>
            <p:ph type="body" idx="2"/>
          </p:nvPr>
        </p:nvSpPr>
        <p:spPr>
          <a:xfrm>
            <a:off x="0" y="0"/>
            <a:ext cx="4139952" cy="685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lang="it-IT" sz="2000" i="1"/>
              <a:t>Ne pas aller à l’école si vous  avez  de la fièvre</a:t>
            </a:r>
            <a:endParaRPr sz="2000" i="1"/>
          </a:p>
          <a:p>
            <a:pPr marL="342900" lvl="0" indent="-3429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lang="it-IT" sz="2000" i="1"/>
              <a:t>Porter le masque avant d’entrer dans la classe</a:t>
            </a:r>
            <a:endParaRPr/>
          </a:p>
          <a:p>
            <a:pPr marL="342900" lvl="0" indent="-3429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lang="it-IT" sz="2000" i="1"/>
              <a:t>Ne pas oublier  d’emporter  un  masque  de rechange</a:t>
            </a:r>
            <a:endParaRPr sz="2000" i="1"/>
          </a:p>
          <a:p>
            <a:pPr marL="342900" lvl="0" indent="-3429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lang="it-IT" sz="2000" i="1"/>
              <a:t>dans le sac à dos </a:t>
            </a:r>
            <a:endParaRPr sz="2000" i="1"/>
          </a:p>
          <a:p>
            <a:pPr marL="342900" lvl="0" indent="-3429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lang="it-IT" sz="2000" i="1"/>
              <a:t>Garder la distance d’un métre </a:t>
            </a:r>
            <a:endParaRPr/>
          </a:p>
          <a:p>
            <a:pPr marL="342900" lvl="0" indent="-3429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lang="it-IT" sz="2000" i="1"/>
              <a:t>Dire aussi bonjour sans serrer la main et désinfecter-les souvent</a:t>
            </a:r>
            <a:endParaRPr sz="2000" i="1"/>
          </a:p>
          <a:p>
            <a:pPr marL="342900" lvl="0" indent="-3429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lang="it-IT" sz="2000" i="1"/>
              <a:t>En classe,garder toujours un masque et  baissez-le si vous bouvez ou mangez une collation</a:t>
            </a:r>
            <a:endParaRPr sz="2000" i="1"/>
          </a:p>
          <a:p>
            <a:pPr marL="342900" lvl="0" indent="-3429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lang="it-IT" sz="2000" i="1"/>
              <a:t>Tousser et éternuer dans un mouchoir jetable</a:t>
            </a:r>
            <a:endParaRPr sz="2000" i="1"/>
          </a:p>
          <a:p>
            <a:pPr marL="342900" lvl="0" indent="-3429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lang="it-IT" sz="2000" i="1"/>
              <a:t>Ne pas partager  les fournitures scolaire</a:t>
            </a:r>
            <a:endParaRPr/>
          </a:p>
          <a:p>
            <a:pPr marL="342900" lvl="0" indent="-3429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lang="it-IT" sz="2000" i="1"/>
              <a:t>Aérer la classe</a:t>
            </a:r>
            <a:endParaRPr/>
          </a:p>
          <a:p>
            <a:pPr marL="342900" lvl="0" indent="-3429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lang="it-IT" sz="2000" i="1"/>
              <a:t>Signaler tout malaise à l’enseignant</a:t>
            </a:r>
            <a:endParaRPr/>
          </a:p>
        </p:txBody>
      </p:sp>
    </p:spTree>
  </p:cSld>
  <p:clrMapOvr>
    <a:masterClrMapping/>
  </p:clrMapOvr>
  <p:transition>
    <p:wheel spokes="2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163</Words>
  <Application>Microsoft Office PowerPoint</Application>
  <PresentationFormat>Presentazione su schermo (4:3)</PresentationFormat>
  <Paragraphs>23</Paragraphs>
  <Slides>4</Slides>
  <Notes>4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4</vt:i4>
      </vt:variant>
    </vt:vector>
  </HeadingPairs>
  <TitlesOfParts>
    <vt:vector size="5" baseType="lpstr">
      <vt:lpstr>Tema di Office</vt:lpstr>
      <vt:lpstr>Anti covid rules</vt:lpstr>
      <vt:lpstr>Diapositiva 2</vt:lpstr>
      <vt:lpstr>Anti covid régles </vt:lpstr>
      <vt:lpstr>Diapositiva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Anti covid rules</dc:title>
  <dc:creator>giu cut</dc:creator>
  <cp:lastModifiedBy>utente</cp:lastModifiedBy>
  <cp:revision>1</cp:revision>
  <dcterms:created xsi:type="dcterms:W3CDTF">2020-12-26T14:19:47Z</dcterms:created>
  <dcterms:modified xsi:type="dcterms:W3CDTF">2021-02-03T15:54:48Z</dcterms:modified>
</cp:coreProperties>
</file>