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
  </p:notesMasterIdLst>
  <p:sldIdLst>
    <p:sldId id="256" r:id="rId2"/>
    <p:sldId id="257" r:id="rId3"/>
    <p:sldId id="258" r:id="rId4"/>
  </p:sldIdLst>
  <p:sldSz cx="12192000" cy="6858000"/>
  <p:notesSz cx="6858000" cy="9144000"/>
  <p:embeddedFontLst>
    <p:embeddedFont>
      <p:font typeface="Gill Sans" charset="0"/>
      <p:regular r:id="rId6"/>
      <p:bold r:id="rId7"/>
    </p:embeddedFont>
    <p:embeddedFont>
      <p:font typeface="Algerian" pitchFamily="82" charset="0"/>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theme" Target="theme/theme1.xml"/><Relationship Id="rId5" Type="http://schemas.openxmlformats.org/officeDocument/2006/relationships/notesMaster" Target="notesMasters/notesMaster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1" name="Google Shape;91;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bg>
      <p:bgPr>
        <a:solidFill>
          <a:schemeClr val="accent2"/>
        </a:solidFill>
        <a:effectLst/>
      </p:bgPr>
    </p:bg>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600200" y="2386744"/>
            <a:ext cx="8991600" cy="164592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no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2695194" y="4352544"/>
            <a:ext cx="6801612" cy="1239894"/>
          </a:xfrm>
          <a:prstGeom prst="rect">
            <a:avLst/>
          </a:prstGeom>
          <a:noFill/>
          <a:ln>
            <a:noFill/>
          </a:ln>
        </p:spPr>
        <p:txBody>
          <a:bodyPr spcFirstLastPara="1" wrap="square" lIns="91425" tIns="45700" rIns="91425" bIns="45700" anchor="t" anchorCtr="0">
            <a:noAutofit/>
          </a:bodyPr>
          <a:lstStyle>
            <a:lvl1pPr lvl="0" algn="ctr">
              <a:lnSpc>
                <a:spcPct val="100000"/>
              </a:lnSpc>
              <a:spcBef>
                <a:spcPts val="1000"/>
              </a:spcBef>
              <a:spcAft>
                <a:spcPts val="0"/>
              </a:spcAft>
              <a:buSzPts val="2000"/>
              <a:buNone/>
              <a:defRPr sz="2000">
                <a:solidFill>
                  <a:srgbClr val="FBA52F"/>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a:endParaRPr/>
          </a:p>
        </p:txBody>
      </p:sp>
      <p:sp>
        <p:nvSpPr>
          <p:cNvPr id="14" name="Google Shape;14;p2"/>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pPr marL="0" lvl="0" indent="0" algn="ctr" rtl="0">
                <a:spcBef>
                  <a:spcPts val="0"/>
                </a:spcBef>
                <a:spcAft>
                  <a:spcPts val="0"/>
                </a:spcAft>
                <a:buNone/>
              </a:pP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70"/>
        <p:cNvGrpSpPr/>
        <p:nvPr/>
      </p:nvGrpSpPr>
      <p:grpSpPr>
        <a:xfrm>
          <a:off x="0" y="0"/>
          <a:ext cx="0" cy="0"/>
          <a:chOff x="0" y="0"/>
          <a:chExt cx="0" cy="0"/>
        </a:xfrm>
      </p:grpSpPr>
      <p:sp>
        <p:nvSpPr>
          <p:cNvPr id="71" name="Google Shape;71;p11"/>
          <p:cNvSpPr txBox="1">
            <a:spLocks noGrp="1"/>
          </p:cNvSpPr>
          <p:nvPr>
            <p:ph type="title"/>
          </p:nvPr>
        </p:nvSpPr>
        <p:spPr>
          <a:xfrm>
            <a:off x="2231136" y="964692"/>
            <a:ext cx="7729728" cy="1188720"/>
          </a:xfrm>
          <a:prstGeom prst="rect">
            <a:avLst/>
          </a:prstGeom>
          <a:solidFill>
            <a:srgbClr val="FCB758">
              <a:alpha val="14901"/>
            </a:srgbClr>
          </a:solidFill>
          <a:ln w="31750" cap="sq" cmpd="sng">
            <a:solidFill>
              <a:srgbClr val="FBA52F"/>
            </a:solidFill>
            <a:prstDash val="solid"/>
            <a:miter lim="800000"/>
            <a:headEnd type="none" w="sm" len="sm"/>
            <a:tailEnd type="none" w="sm" len="sm"/>
          </a:ln>
        </p:spPr>
        <p:txBody>
          <a:bodyPr spcFirstLastPara="1" wrap="square" lIns="182875" tIns="182875" rIns="182875" bIns="182875" anchor="ctr" anchorCtr="0">
            <a:noAutofit/>
          </a:bodyPr>
          <a:lstStyle>
            <a:lvl1pPr lvl="0" algn="ctr">
              <a:lnSpc>
                <a:spcPct val="90000"/>
              </a:lnSpc>
              <a:spcBef>
                <a:spcPts val="0"/>
              </a:spcBef>
              <a:spcAft>
                <a:spcPts val="0"/>
              </a:spcAft>
              <a:buClr>
                <a:srgbClr val="FA991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rot="5400000">
            <a:off x="4545009" y="324171"/>
            <a:ext cx="3101983" cy="7729728"/>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73" name="Google Shape;73;p11"/>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1"/>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pPr marL="0" lvl="0" indent="0" algn="ctr" rtl="0">
                <a:spcBef>
                  <a:spcPts val="0"/>
                </a:spcBef>
                <a:spcAft>
                  <a:spcPts val="0"/>
                </a:spcAft>
                <a:buNone/>
              </a:pP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76"/>
        <p:cNvGrpSpPr/>
        <p:nvPr/>
      </p:nvGrpSpPr>
      <p:grpSpPr>
        <a:xfrm>
          <a:off x="0" y="0"/>
          <a:ext cx="0" cy="0"/>
          <a:chOff x="0" y="0"/>
          <a:chExt cx="0" cy="0"/>
        </a:xfrm>
      </p:grpSpPr>
      <p:sp>
        <p:nvSpPr>
          <p:cNvPr id="77" name="Google Shape;77;p12"/>
          <p:cNvSpPr txBox="1">
            <a:spLocks noGrp="1"/>
          </p:cNvSpPr>
          <p:nvPr>
            <p:ph type="title"/>
          </p:nvPr>
        </p:nvSpPr>
        <p:spPr>
          <a:xfrm rot="5400000">
            <a:off x="6810676" y="2779696"/>
            <a:ext cx="4983480" cy="1298608"/>
          </a:xfrm>
          <a:prstGeom prst="rect">
            <a:avLst/>
          </a:prstGeom>
          <a:solidFill>
            <a:srgbClr val="FCB758">
              <a:alpha val="14901"/>
            </a:srgbClr>
          </a:solidFill>
          <a:ln w="31750" cap="sq" cmpd="sng">
            <a:solidFill>
              <a:srgbClr val="FBA52F"/>
            </a:solidFill>
            <a:prstDash val="solid"/>
            <a:miter lim="800000"/>
            <a:headEnd type="none" w="sm" len="sm"/>
            <a:tailEnd type="none" w="sm" len="sm"/>
          </a:ln>
        </p:spPr>
        <p:txBody>
          <a:bodyPr spcFirstLastPara="1" wrap="square" lIns="182875" tIns="182875" rIns="182875" bIns="182875" anchor="ctr" anchorCtr="0">
            <a:noAutofit/>
          </a:bodyPr>
          <a:lstStyle>
            <a:lvl1pPr lvl="0" algn="ctr">
              <a:lnSpc>
                <a:spcPct val="90000"/>
              </a:lnSpc>
              <a:spcBef>
                <a:spcPts val="0"/>
              </a:spcBef>
              <a:spcAft>
                <a:spcPts val="0"/>
              </a:spcAft>
              <a:buClr>
                <a:srgbClr val="FA991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12"/>
          <p:cNvSpPr txBox="1">
            <a:spLocks noGrp="1"/>
          </p:cNvSpPr>
          <p:nvPr>
            <p:ph type="body" idx="1"/>
          </p:nvPr>
        </p:nvSpPr>
        <p:spPr>
          <a:xfrm rot="5400000">
            <a:off x="2838640" y="329755"/>
            <a:ext cx="4983480" cy="6198489"/>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79" name="Google Shape;79;p12"/>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2"/>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2"/>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pPr marL="0" lvl="0" indent="0" algn="ctr" rtl="0">
                <a:spcBef>
                  <a:spcPts val="0"/>
                </a:spcBef>
                <a:spcAft>
                  <a:spcPts val="0"/>
                </a:spcAft>
                <a:buNone/>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2231136" y="964692"/>
            <a:ext cx="7729728" cy="1188720"/>
          </a:xfrm>
          <a:prstGeom prst="rect">
            <a:avLst/>
          </a:prstGeom>
          <a:solidFill>
            <a:srgbClr val="FCB758">
              <a:alpha val="14901"/>
            </a:srgbClr>
          </a:solidFill>
          <a:ln w="31750" cap="sq" cmpd="sng">
            <a:solidFill>
              <a:srgbClr val="FBA52F"/>
            </a:solidFill>
            <a:prstDash val="solid"/>
            <a:miter lim="800000"/>
            <a:headEnd type="none" w="sm" len="sm"/>
            <a:tailEnd type="none" w="sm" len="sm"/>
          </a:ln>
        </p:spPr>
        <p:txBody>
          <a:bodyPr spcFirstLastPara="1" wrap="square" lIns="182875" tIns="182875" rIns="182875" bIns="182875" anchor="ctr" anchorCtr="0">
            <a:noAutofit/>
          </a:bodyPr>
          <a:lstStyle>
            <a:lvl1pPr lvl="0" algn="ctr">
              <a:lnSpc>
                <a:spcPct val="90000"/>
              </a:lnSpc>
              <a:spcBef>
                <a:spcPts val="0"/>
              </a:spcBef>
              <a:spcAft>
                <a:spcPts val="0"/>
              </a:spcAft>
              <a:buClr>
                <a:srgbClr val="FA991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20" name="Google Shape;20;p3"/>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pPr marL="0" lvl="0" indent="0" algn="ctr" rtl="0">
                <a:spcBef>
                  <a:spcPts val="0"/>
                </a:spcBef>
                <a:spcAft>
                  <a:spcPts val="0"/>
                </a:spcAft>
                <a:buNone/>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bg>
      <p:bgPr>
        <a:solidFill>
          <a:schemeClr val="accent1"/>
        </a:solidFill>
        <a:effectLst/>
      </p:bgPr>
    </p:bg>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1600200" y="2386744"/>
            <a:ext cx="8991600" cy="164592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no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2695194" y="4352465"/>
            <a:ext cx="6801612" cy="1265082"/>
          </a:xfrm>
          <a:prstGeom prst="rect">
            <a:avLst/>
          </a:prstGeom>
          <a:noFill/>
          <a:ln>
            <a:noFill/>
          </a:ln>
        </p:spPr>
        <p:txBody>
          <a:bodyPr spcFirstLastPara="1" wrap="square" lIns="91425" tIns="45700" rIns="91425" bIns="45700" anchor="t" anchorCtr="1">
            <a:noAutofit/>
          </a:bodyPr>
          <a:lstStyle>
            <a:lvl1pPr marL="457200" lvl="0" indent="-228600" algn="l">
              <a:lnSpc>
                <a:spcPct val="100000"/>
              </a:lnSpc>
              <a:spcBef>
                <a:spcPts val="1000"/>
              </a:spcBef>
              <a:spcAft>
                <a:spcPts val="0"/>
              </a:spcAft>
              <a:buSzPts val="2000"/>
              <a:buNone/>
              <a:defRPr sz="2000">
                <a:solidFill>
                  <a:schemeClr val="lt1"/>
                </a:solidFill>
              </a:defRPr>
            </a:lvl1pPr>
            <a:lvl2pPr marL="914400" lvl="1" indent="-228600" algn="l">
              <a:lnSpc>
                <a:spcPct val="100000"/>
              </a:lnSpc>
              <a:spcBef>
                <a:spcPts val="1000"/>
              </a:spcBef>
              <a:spcAft>
                <a:spcPts val="0"/>
              </a:spcAft>
              <a:buSzPts val="2000"/>
              <a:buNone/>
              <a:defRPr sz="2000">
                <a:solidFill>
                  <a:srgbClr val="E9AD88"/>
                </a:solidFill>
              </a:defRPr>
            </a:lvl2pPr>
            <a:lvl3pPr marL="1371600" lvl="2" indent="-228600" algn="l">
              <a:lnSpc>
                <a:spcPct val="100000"/>
              </a:lnSpc>
              <a:spcBef>
                <a:spcPts val="1000"/>
              </a:spcBef>
              <a:spcAft>
                <a:spcPts val="0"/>
              </a:spcAft>
              <a:buSzPts val="1800"/>
              <a:buNone/>
              <a:defRPr sz="1800">
                <a:solidFill>
                  <a:srgbClr val="E9AD88"/>
                </a:solidFill>
              </a:defRPr>
            </a:lvl3pPr>
            <a:lvl4pPr marL="1828800" lvl="3" indent="-228600" algn="l">
              <a:lnSpc>
                <a:spcPct val="100000"/>
              </a:lnSpc>
              <a:spcBef>
                <a:spcPts val="1000"/>
              </a:spcBef>
              <a:spcAft>
                <a:spcPts val="0"/>
              </a:spcAft>
              <a:buSzPts val="1600"/>
              <a:buNone/>
              <a:defRPr sz="1600">
                <a:solidFill>
                  <a:srgbClr val="E9AD88"/>
                </a:solidFill>
              </a:defRPr>
            </a:lvl4pPr>
            <a:lvl5pPr marL="2286000" lvl="4" indent="-228600" algn="l">
              <a:lnSpc>
                <a:spcPct val="100000"/>
              </a:lnSpc>
              <a:spcBef>
                <a:spcPts val="1000"/>
              </a:spcBef>
              <a:spcAft>
                <a:spcPts val="0"/>
              </a:spcAft>
              <a:buSzPts val="1600"/>
              <a:buNone/>
              <a:defRPr sz="1600">
                <a:solidFill>
                  <a:srgbClr val="E9AD88"/>
                </a:solidFill>
              </a:defRPr>
            </a:lvl5pPr>
            <a:lvl6pPr marL="2743200" lvl="5" indent="-228600" algn="l">
              <a:lnSpc>
                <a:spcPct val="100000"/>
              </a:lnSpc>
              <a:spcBef>
                <a:spcPts val="1000"/>
              </a:spcBef>
              <a:spcAft>
                <a:spcPts val="0"/>
              </a:spcAft>
              <a:buSzPts val="1600"/>
              <a:buNone/>
              <a:defRPr sz="1600">
                <a:solidFill>
                  <a:srgbClr val="E9AD88"/>
                </a:solidFill>
              </a:defRPr>
            </a:lvl6pPr>
            <a:lvl7pPr marL="3200400" lvl="6" indent="-228600" algn="l">
              <a:lnSpc>
                <a:spcPct val="100000"/>
              </a:lnSpc>
              <a:spcBef>
                <a:spcPts val="1000"/>
              </a:spcBef>
              <a:spcAft>
                <a:spcPts val="0"/>
              </a:spcAft>
              <a:buSzPts val="1600"/>
              <a:buNone/>
              <a:defRPr sz="1600">
                <a:solidFill>
                  <a:srgbClr val="E9AD88"/>
                </a:solidFill>
              </a:defRPr>
            </a:lvl7pPr>
            <a:lvl8pPr marL="3657600" lvl="7" indent="-228600" algn="l">
              <a:lnSpc>
                <a:spcPct val="100000"/>
              </a:lnSpc>
              <a:spcBef>
                <a:spcPts val="1000"/>
              </a:spcBef>
              <a:spcAft>
                <a:spcPts val="0"/>
              </a:spcAft>
              <a:buSzPts val="1600"/>
              <a:buNone/>
              <a:defRPr sz="1600">
                <a:solidFill>
                  <a:srgbClr val="E9AD88"/>
                </a:solidFill>
              </a:defRPr>
            </a:lvl8pPr>
            <a:lvl9pPr marL="4114800" lvl="8" indent="-228600" algn="l">
              <a:lnSpc>
                <a:spcPct val="100000"/>
              </a:lnSpc>
              <a:spcBef>
                <a:spcPts val="1000"/>
              </a:spcBef>
              <a:spcAft>
                <a:spcPts val="0"/>
              </a:spcAft>
              <a:buSzPts val="1600"/>
              <a:buNone/>
              <a:defRPr sz="1600">
                <a:solidFill>
                  <a:srgbClr val="E9AD88"/>
                </a:solidFill>
              </a:defRPr>
            </a:lvl9pPr>
          </a:lstStyle>
          <a:p>
            <a:endParaRPr/>
          </a:p>
        </p:txBody>
      </p:sp>
      <p:sp>
        <p:nvSpPr>
          <p:cNvPr id="26" name="Google Shape;26;p4"/>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pPr marL="0" lvl="0" indent="0" algn="ctr" rtl="0">
                <a:spcBef>
                  <a:spcPts val="0"/>
                </a:spcBef>
                <a:spcAft>
                  <a:spcPts val="0"/>
                </a:spcAft>
                <a:buNone/>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2231136" y="964692"/>
            <a:ext cx="7729728" cy="1188720"/>
          </a:xfrm>
          <a:prstGeom prst="rect">
            <a:avLst/>
          </a:prstGeom>
          <a:solidFill>
            <a:srgbClr val="FCB758">
              <a:alpha val="14901"/>
            </a:srgbClr>
          </a:solidFill>
          <a:ln w="31750" cap="sq" cmpd="sng">
            <a:solidFill>
              <a:srgbClr val="FBA52F"/>
            </a:solidFill>
            <a:prstDash val="solid"/>
            <a:miter lim="800000"/>
            <a:headEnd type="none" w="sm" len="sm"/>
            <a:tailEnd type="none" w="sm" len="sm"/>
          </a:ln>
        </p:spPr>
        <p:txBody>
          <a:bodyPr spcFirstLastPara="1" wrap="square" lIns="182875" tIns="182875" rIns="182875" bIns="182875" anchor="ctr" anchorCtr="0">
            <a:noAutofit/>
          </a:bodyPr>
          <a:lstStyle>
            <a:lvl1pPr lvl="0" algn="ctr">
              <a:lnSpc>
                <a:spcPct val="90000"/>
              </a:lnSpc>
              <a:spcBef>
                <a:spcPts val="0"/>
              </a:spcBef>
              <a:spcAft>
                <a:spcPts val="0"/>
              </a:spcAft>
              <a:buClr>
                <a:srgbClr val="FA991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1581912" y="2638044"/>
            <a:ext cx="4271771" cy="3101982"/>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32" name="Google Shape;32;p5"/>
          <p:cNvSpPr txBox="1">
            <a:spLocks noGrp="1"/>
          </p:cNvSpPr>
          <p:nvPr>
            <p:ph type="body" idx="2"/>
          </p:nvPr>
        </p:nvSpPr>
        <p:spPr>
          <a:xfrm>
            <a:off x="6338315" y="2638044"/>
            <a:ext cx="4270247" cy="3101982"/>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33" name="Google Shape;33;p5"/>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pPr marL="0" lvl="0" indent="0" algn="ctr" rtl="0">
                <a:spcBef>
                  <a:spcPts val="0"/>
                </a:spcBef>
                <a:spcAft>
                  <a:spcPts val="0"/>
                </a:spcAft>
                <a:buNone/>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body" idx="1"/>
          </p:nvPr>
        </p:nvSpPr>
        <p:spPr>
          <a:xfrm>
            <a:off x="1583436" y="2313433"/>
            <a:ext cx="4270248" cy="704087"/>
          </a:xfrm>
          <a:prstGeom prst="rect">
            <a:avLst/>
          </a:prstGeom>
          <a:noFill/>
          <a:ln>
            <a:noFill/>
          </a:ln>
        </p:spPr>
        <p:txBody>
          <a:bodyPr spcFirstLastPara="1" wrap="square" lIns="91425" tIns="45700" rIns="91425" bIns="45700" anchor="b" anchorCtr="1">
            <a:noAutofit/>
          </a:bodyPr>
          <a:lstStyle>
            <a:lvl1pPr marL="457200" lvl="0" indent="-228600" algn="ctr">
              <a:lnSpc>
                <a:spcPct val="100000"/>
              </a:lnSpc>
              <a:spcBef>
                <a:spcPts val="1000"/>
              </a:spcBef>
              <a:spcAft>
                <a:spcPts val="0"/>
              </a:spcAft>
              <a:buSzPts val="1900"/>
              <a:buNone/>
              <a:defRPr sz="1900" b="0" cap="none">
                <a:solidFill>
                  <a:schemeClr val="accent2"/>
                </a:solidFill>
              </a:defRPr>
            </a:lvl1pPr>
            <a:lvl2pPr marL="914400" lvl="1" indent="-228600" algn="l">
              <a:lnSpc>
                <a:spcPct val="100000"/>
              </a:lnSpc>
              <a:spcBef>
                <a:spcPts val="1000"/>
              </a:spcBef>
              <a:spcAft>
                <a:spcPts val="0"/>
              </a:spcAft>
              <a:buSzPts val="1900"/>
              <a:buNone/>
              <a:defRPr sz="1900" b="1"/>
            </a:lvl2pPr>
            <a:lvl3pPr marL="1371600" lvl="2" indent="-228600" algn="l">
              <a:lnSpc>
                <a:spcPct val="100000"/>
              </a:lnSpc>
              <a:spcBef>
                <a:spcPts val="1000"/>
              </a:spcBef>
              <a:spcAft>
                <a:spcPts val="0"/>
              </a:spcAft>
              <a:buSzPts val="1800"/>
              <a:buNone/>
              <a:defRPr sz="1800" b="1"/>
            </a:lvl3pPr>
            <a:lvl4pPr marL="1828800" lvl="3" indent="-228600" algn="l">
              <a:lnSpc>
                <a:spcPct val="100000"/>
              </a:lnSpc>
              <a:spcBef>
                <a:spcPts val="1000"/>
              </a:spcBef>
              <a:spcAft>
                <a:spcPts val="0"/>
              </a:spcAft>
              <a:buSzPts val="1600"/>
              <a:buNone/>
              <a:defRPr sz="1600" b="1"/>
            </a:lvl4pPr>
            <a:lvl5pPr marL="2286000" lvl="4" indent="-228600" algn="l">
              <a:lnSpc>
                <a:spcPct val="100000"/>
              </a:lnSpc>
              <a:spcBef>
                <a:spcPts val="1000"/>
              </a:spcBef>
              <a:spcAft>
                <a:spcPts val="0"/>
              </a:spcAft>
              <a:buSzPts val="1600"/>
              <a:buNone/>
              <a:defRPr sz="1600" b="1"/>
            </a:lvl5pPr>
            <a:lvl6pPr marL="2743200" lvl="5" indent="-228600" algn="l">
              <a:lnSpc>
                <a:spcPct val="100000"/>
              </a:lnSpc>
              <a:spcBef>
                <a:spcPts val="1000"/>
              </a:spcBef>
              <a:spcAft>
                <a:spcPts val="0"/>
              </a:spcAft>
              <a:buSzPts val="1600"/>
              <a:buNone/>
              <a:defRPr sz="1600" b="1"/>
            </a:lvl6pPr>
            <a:lvl7pPr marL="3200400" lvl="6" indent="-228600" algn="l">
              <a:lnSpc>
                <a:spcPct val="100000"/>
              </a:lnSpc>
              <a:spcBef>
                <a:spcPts val="1000"/>
              </a:spcBef>
              <a:spcAft>
                <a:spcPts val="0"/>
              </a:spcAft>
              <a:buSzPts val="1600"/>
              <a:buNone/>
              <a:defRPr sz="1600" b="1"/>
            </a:lvl7pPr>
            <a:lvl8pPr marL="3657600" lvl="7" indent="-228600" algn="l">
              <a:lnSpc>
                <a:spcPct val="100000"/>
              </a:lnSpc>
              <a:spcBef>
                <a:spcPts val="1000"/>
              </a:spcBef>
              <a:spcAft>
                <a:spcPts val="0"/>
              </a:spcAft>
              <a:buSzPts val="1600"/>
              <a:buNone/>
              <a:defRPr sz="1600" b="1"/>
            </a:lvl8pPr>
            <a:lvl9pPr marL="4114800" lvl="8" indent="-228600" algn="l">
              <a:lnSpc>
                <a:spcPct val="100000"/>
              </a:lnSpc>
              <a:spcBef>
                <a:spcPts val="1000"/>
              </a:spcBef>
              <a:spcAft>
                <a:spcPts val="0"/>
              </a:spcAft>
              <a:buSzPts val="1600"/>
              <a:buNone/>
              <a:defRPr sz="1600" b="1"/>
            </a:lvl9pPr>
          </a:lstStyle>
          <a:p>
            <a:endParaRPr/>
          </a:p>
        </p:txBody>
      </p:sp>
      <p:sp>
        <p:nvSpPr>
          <p:cNvPr id="38" name="Google Shape;38;p6"/>
          <p:cNvSpPr txBox="1">
            <a:spLocks noGrp="1"/>
          </p:cNvSpPr>
          <p:nvPr>
            <p:ph type="body" idx="2"/>
          </p:nvPr>
        </p:nvSpPr>
        <p:spPr>
          <a:xfrm>
            <a:off x="1583436" y="3143250"/>
            <a:ext cx="4270248" cy="2596776"/>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39" name="Google Shape;39;p6"/>
          <p:cNvSpPr txBox="1">
            <a:spLocks noGrp="1"/>
          </p:cNvSpPr>
          <p:nvPr>
            <p:ph type="body" idx="3"/>
          </p:nvPr>
        </p:nvSpPr>
        <p:spPr>
          <a:xfrm>
            <a:off x="6338316" y="3143250"/>
            <a:ext cx="4253484" cy="2596776"/>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30200" algn="l">
              <a:lnSpc>
                <a:spcPct val="100000"/>
              </a:lnSpc>
              <a:spcBef>
                <a:spcPts val="1000"/>
              </a:spcBef>
              <a:spcAft>
                <a:spcPts val="0"/>
              </a:spcAft>
              <a:buSzPts val="16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40" name="Google Shape;40;p6"/>
          <p:cNvSpPr txBox="1">
            <a:spLocks noGrp="1"/>
          </p:cNvSpPr>
          <p:nvPr>
            <p:ph type="body" idx="4"/>
          </p:nvPr>
        </p:nvSpPr>
        <p:spPr>
          <a:xfrm>
            <a:off x="6338316" y="2313433"/>
            <a:ext cx="4270248" cy="704087"/>
          </a:xfrm>
          <a:prstGeom prst="rect">
            <a:avLst/>
          </a:prstGeom>
          <a:noFill/>
          <a:ln>
            <a:noFill/>
          </a:ln>
        </p:spPr>
        <p:txBody>
          <a:bodyPr spcFirstLastPara="1" wrap="square" lIns="91425" tIns="45700" rIns="91425" bIns="45700" anchor="b" anchorCtr="1">
            <a:noAutofit/>
          </a:bodyPr>
          <a:lstStyle>
            <a:lvl1pPr marL="457200" lvl="0" indent="-228600" algn="ctr">
              <a:lnSpc>
                <a:spcPct val="100000"/>
              </a:lnSpc>
              <a:spcBef>
                <a:spcPts val="1000"/>
              </a:spcBef>
              <a:spcAft>
                <a:spcPts val="0"/>
              </a:spcAft>
              <a:buSzPts val="1900"/>
              <a:buNone/>
              <a:defRPr sz="1900" b="0" cap="none">
                <a:solidFill>
                  <a:schemeClr val="accent2"/>
                </a:solidFill>
              </a:defRPr>
            </a:lvl1pPr>
            <a:lvl2pPr marL="914400" lvl="1" indent="-228600" algn="l">
              <a:lnSpc>
                <a:spcPct val="100000"/>
              </a:lnSpc>
              <a:spcBef>
                <a:spcPts val="1000"/>
              </a:spcBef>
              <a:spcAft>
                <a:spcPts val="0"/>
              </a:spcAft>
              <a:buSzPts val="1900"/>
              <a:buNone/>
              <a:defRPr sz="1900" b="1"/>
            </a:lvl2pPr>
            <a:lvl3pPr marL="1371600" lvl="2" indent="-228600" algn="l">
              <a:lnSpc>
                <a:spcPct val="100000"/>
              </a:lnSpc>
              <a:spcBef>
                <a:spcPts val="1000"/>
              </a:spcBef>
              <a:spcAft>
                <a:spcPts val="0"/>
              </a:spcAft>
              <a:buSzPts val="1800"/>
              <a:buNone/>
              <a:defRPr sz="1800" b="1"/>
            </a:lvl3pPr>
            <a:lvl4pPr marL="1828800" lvl="3" indent="-228600" algn="l">
              <a:lnSpc>
                <a:spcPct val="100000"/>
              </a:lnSpc>
              <a:spcBef>
                <a:spcPts val="1000"/>
              </a:spcBef>
              <a:spcAft>
                <a:spcPts val="0"/>
              </a:spcAft>
              <a:buSzPts val="1600"/>
              <a:buNone/>
              <a:defRPr sz="1600" b="1"/>
            </a:lvl4pPr>
            <a:lvl5pPr marL="2286000" lvl="4" indent="-228600" algn="l">
              <a:lnSpc>
                <a:spcPct val="100000"/>
              </a:lnSpc>
              <a:spcBef>
                <a:spcPts val="1000"/>
              </a:spcBef>
              <a:spcAft>
                <a:spcPts val="0"/>
              </a:spcAft>
              <a:buSzPts val="1600"/>
              <a:buNone/>
              <a:defRPr sz="1600" b="1"/>
            </a:lvl5pPr>
            <a:lvl6pPr marL="2743200" lvl="5" indent="-228600" algn="l">
              <a:lnSpc>
                <a:spcPct val="100000"/>
              </a:lnSpc>
              <a:spcBef>
                <a:spcPts val="1000"/>
              </a:spcBef>
              <a:spcAft>
                <a:spcPts val="0"/>
              </a:spcAft>
              <a:buSzPts val="1600"/>
              <a:buNone/>
              <a:defRPr sz="1600" b="1"/>
            </a:lvl6pPr>
            <a:lvl7pPr marL="3200400" lvl="6" indent="-228600" algn="l">
              <a:lnSpc>
                <a:spcPct val="100000"/>
              </a:lnSpc>
              <a:spcBef>
                <a:spcPts val="1000"/>
              </a:spcBef>
              <a:spcAft>
                <a:spcPts val="0"/>
              </a:spcAft>
              <a:buSzPts val="1600"/>
              <a:buNone/>
              <a:defRPr sz="1600" b="1"/>
            </a:lvl7pPr>
            <a:lvl8pPr marL="3657600" lvl="7" indent="-228600" algn="l">
              <a:lnSpc>
                <a:spcPct val="100000"/>
              </a:lnSpc>
              <a:spcBef>
                <a:spcPts val="1000"/>
              </a:spcBef>
              <a:spcAft>
                <a:spcPts val="0"/>
              </a:spcAft>
              <a:buSzPts val="1600"/>
              <a:buNone/>
              <a:defRPr sz="1600" b="1"/>
            </a:lvl8pPr>
            <a:lvl9pPr marL="4114800" lvl="8" indent="-228600" algn="l">
              <a:lnSpc>
                <a:spcPct val="100000"/>
              </a:lnSpc>
              <a:spcBef>
                <a:spcPts val="1000"/>
              </a:spcBef>
              <a:spcAft>
                <a:spcPts val="0"/>
              </a:spcAft>
              <a:buSzPts val="1600"/>
              <a:buNone/>
              <a:defRPr sz="1600" b="1"/>
            </a:lvl9pPr>
          </a:lstStyle>
          <a:p>
            <a:endParaRPr/>
          </a:p>
        </p:txBody>
      </p:sp>
      <p:sp>
        <p:nvSpPr>
          <p:cNvPr id="41" name="Google Shape;41;p6"/>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pPr marL="0" lvl="0" indent="0" algn="ctr" rtl="0">
                <a:spcBef>
                  <a:spcPts val="0"/>
                </a:spcBef>
                <a:spcAft>
                  <a:spcPts val="0"/>
                </a:spcAft>
                <a:buNone/>
              </a:pPr>
              <a:t>‹N›</a:t>
            </a:fld>
            <a:endParaRPr/>
          </a:p>
        </p:txBody>
      </p:sp>
      <p:sp>
        <p:nvSpPr>
          <p:cNvPr id="44" name="Google Shape;44;p6"/>
          <p:cNvSpPr txBox="1">
            <a:spLocks noGrp="1"/>
          </p:cNvSpPr>
          <p:nvPr>
            <p:ph type="title"/>
          </p:nvPr>
        </p:nvSpPr>
        <p:spPr>
          <a:xfrm>
            <a:off x="2231136" y="964692"/>
            <a:ext cx="7729728" cy="1188720"/>
          </a:xfrm>
          <a:prstGeom prst="rect">
            <a:avLst/>
          </a:prstGeom>
          <a:solidFill>
            <a:srgbClr val="FCB758">
              <a:alpha val="14901"/>
            </a:srgbClr>
          </a:solidFill>
          <a:ln w="31750" cap="sq" cmpd="sng">
            <a:solidFill>
              <a:srgbClr val="FBA52F"/>
            </a:solidFill>
            <a:prstDash val="solid"/>
            <a:miter lim="800000"/>
            <a:headEnd type="none" w="sm" len="sm"/>
            <a:tailEnd type="none" w="sm" len="sm"/>
          </a:ln>
        </p:spPr>
        <p:txBody>
          <a:bodyPr spcFirstLastPara="1" wrap="square" lIns="182875" tIns="182875" rIns="182875" bIns="182875" anchor="ctr" anchorCtr="0">
            <a:noAutofit/>
          </a:bodyPr>
          <a:lstStyle>
            <a:lvl1pPr lvl="0" algn="ctr">
              <a:lnSpc>
                <a:spcPct val="90000"/>
              </a:lnSpc>
              <a:spcBef>
                <a:spcPts val="0"/>
              </a:spcBef>
              <a:spcAft>
                <a:spcPts val="0"/>
              </a:spcAft>
              <a:buClr>
                <a:srgbClr val="FA991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2231136" y="964692"/>
            <a:ext cx="7729728" cy="1188720"/>
          </a:xfrm>
          <a:prstGeom prst="rect">
            <a:avLst/>
          </a:prstGeom>
          <a:solidFill>
            <a:srgbClr val="FCB758">
              <a:alpha val="14901"/>
            </a:srgbClr>
          </a:solidFill>
          <a:ln w="31750" cap="sq" cmpd="sng">
            <a:solidFill>
              <a:srgbClr val="FBA52F"/>
            </a:solidFill>
            <a:prstDash val="solid"/>
            <a:miter lim="800000"/>
            <a:headEnd type="none" w="sm" len="sm"/>
            <a:tailEnd type="none" w="sm" len="sm"/>
          </a:ln>
        </p:spPr>
        <p:txBody>
          <a:bodyPr spcFirstLastPara="1" wrap="square" lIns="182875" tIns="182875" rIns="182875" bIns="182875" anchor="ctr" anchorCtr="0">
            <a:noAutofit/>
          </a:bodyPr>
          <a:lstStyle>
            <a:lvl1pPr lvl="0" algn="ctr">
              <a:lnSpc>
                <a:spcPct val="90000"/>
              </a:lnSpc>
              <a:spcBef>
                <a:spcPts val="0"/>
              </a:spcBef>
              <a:spcAft>
                <a:spcPts val="0"/>
              </a:spcAft>
              <a:buClr>
                <a:srgbClr val="FA991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pPr marL="0" lvl="0" indent="0" algn="ctr" rtl="0">
                <a:spcBef>
                  <a:spcPts val="0"/>
                </a:spcBef>
                <a:spcAft>
                  <a:spcPts val="0"/>
                </a:spcAft>
                <a:buNone/>
              </a:p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pPr marL="0" lvl="0" indent="0" algn="ctr" rtl="0">
                <a:spcBef>
                  <a:spcPts val="0"/>
                </a:spcBef>
                <a:spcAft>
                  <a:spcPts val="0"/>
                </a:spcAft>
                <a:buNone/>
              </a:p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bg>
      <p:bgPr>
        <a:solidFill>
          <a:schemeClr val="dk2"/>
        </a:solidFill>
        <a:effectLst/>
      </p:bgPr>
    </p:bg>
    <p:spTree>
      <p:nvGrpSpPr>
        <p:cNvPr id="1" name="Shape 54"/>
        <p:cNvGrpSpPr/>
        <p:nvPr/>
      </p:nvGrpSpPr>
      <p:grpSpPr>
        <a:xfrm>
          <a:off x="0" y="0"/>
          <a:ext cx="0" cy="0"/>
          <a:chOff x="0" y="0"/>
          <a:chExt cx="0" cy="0"/>
        </a:xfrm>
      </p:grpSpPr>
      <p:sp>
        <p:nvSpPr>
          <p:cNvPr id="55" name="Google Shape;55;p9"/>
          <p:cNvSpPr/>
          <p:nvPr/>
        </p:nvSpPr>
        <p:spPr>
          <a:xfrm>
            <a:off x="0" y="0"/>
            <a:ext cx="6096000"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9"/>
          <p:cNvSpPr txBox="1">
            <a:spLocks noGrp="1"/>
          </p:cNvSpPr>
          <p:nvPr>
            <p:ph type="title"/>
          </p:nvPr>
        </p:nvSpPr>
        <p:spPr>
          <a:xfrm>
            <a:off x="804672" y="2243828"/>
            <a:ext cx="4486656" cy="1141497"/>
          </a:xfrm>
          <a:prstGeom prst="rect">
            <a:avLst/>
          </a:prstGeom>
          <a:solidFill>
            <a:srgbClr val="FFFFFF"/>
          </a:solidFill>
          <a:ln w="9525" cap="flat" cmpd="sng">
            <a:solidFill>
              <a:srgbClr val="404040"/>
            </a:solidFill>
            <a:prstDash val="solid"/>
            <a:round/>
            <a:headEnd type="none" w="sm" len="sm"/>
            <a:tailEnd type="none" w="sm" len="sm"/>
          </a:ln>
        </p:spPr>
        <p:txBody>
          <a:bodyPr spcFirstLastPara="1" wrap="square" lIns="182875" tIns="182875" rIns="182875" bIns="182875" anchor="ctr" anchorCtr="1">
            <a:noAutofit/>
          </a:bodyPr>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9"/>
          <p:cNvSpPr txBox="1">
            <a:spLocks noGrp="1"/>
          </p:cNvSpPr>
          <p:nvPr>
            <p:ph type="body" idx="1"/>
          </p:nvPr>
        </p:nvSpPr>
        <p:spPr>
          <a:xfrm>
            <a:off x="6736080" y="804672"/>
            <a:ext cx="4815840" cy="5248656"/>
          </a:xfrm>
          <a:prstGeom prst="rect">
            <a:avLst/>
          </a:prstGeom>
          <a:noFill/>
          <a:ln>
            <a:noFill/>
          </a:ln>
        </p:spPr>
        <p:txBody>
          <a:bodyPr spcFirstLastPara="1" wrap="square" lIns="91425" tIns="45700" rIns="91425" bIns="45700" anchor="t" anchorCtr="0">
            <a:noAutofit/>
          </a:bodyPr>
          <a:lstStyle>
            <a:lvl1pPr marL="457200" lvl="0" indent="-349250" algn="l">
              <a:lnSpc>
                <a:spcPct val="100000"/>
              </a:lnSpc>
              <a:spcBef>
                <a:spcPts val="1000"/>
              </a:spcBef>
              <a:spcAft>
                <a:spcPts val="0"/>
              </a:spcAft>
              <a:buSzPts val="1900"/>
              <a:buChar char="•"/>
              <a:defRPr sz="1900">
                <a:solidFill>
                  <a:schemeClr val="lt1"/>
                </a:solidFill>
              </a:defRPr>
            </a:lvl1pPr>
            <a:lvl2pPr marL="914400" lvl="1" indent="-330200" algn="l">
              <a:lnSpc>
                <a:spcPct val="100000"/>
              </a:lnSpc>
              <a:spcBef>
                <a:spcPts val="1000"/>
              </a:spcBef>
              <a:spcAft>
                <a:spcPts val="0"/>
              </a:spcAft>
              <a:buSzPts val="1600"/>
              <a:buChar char="•"/>
              <a:defRPr sz="1600">
                <a:solidFill>
                  <a:schemeClr val="lt1"/>
                </a:solidFill>
              </a:defRPr>
            </a:lvl2pPr>
            <a:lvl3pPr marL="1371600" lvl="2" indent="-330200" algn="l">
              <a:lnSpc>
                <a:spcPct val="100000"/>
              </a:lnSpc>
              <a:spcBef>
                <a:spcPts val="1000"/>
              </a:spcBef>
              <a:spcAft>
                <a:spcPts val="0"/>
              </a:spcAft>
              <a:buSzPts val="1600"/>
              <a:buChar char="•"/>
              <a:defRPr sz="1600">
                <a:solidFill>
                  <a:schemeClr val="lt1"/>
                </a:solidFill>
              </a:defRPr>
            </a:lvl3pPr>
            <a:lvl4pPr marL="1828800" lvl="3" indent="-330200" algn="l">
              <a:lnSpc>
                <a:spcPct val="100000"/>
              </a:lnSpc>
              <a:spcBef>
                <a:spcPts val="1000"/>
              </a:spcBef>
              <a:spcAft>
                <a:spcPts val="0"/>
              </a:spcAft>
              <a:buSzPts val="1600"/>
              <a:buChar char="•"/>
              <a:defRPr sz="1600">
                <a:solidFill>
                  <a:schemeClr val="lt1"/>
                </a:solidFill>
              </a:defRPr>
            </a:lvl4pPr>
            <a:lvl5pPr marL="2286000" lvl="4" indent="-330200" algn="l">
              <a:lnSpc>
                <a:spcPct val="100000"/>
              </a:lnSpc>
              <a:spcBef>
                <a:spcPts val="1000"/>
              </a:spcBef>
              <a:spcAft>
                <a:spcPts val="0"/>
              </a:spcAft>
              <a:buSzPts val="1600"/>
              <a:buChar char="•"/>
              <a:defRPr sz="1600">
                <a:solidFill>
                  <a:schemeClr val="lt1"/>
                </a:solidFill>
              </a:defRPr>
            </a:lvl5pPr>
            <a:lvl6pPr marL="2743200" lvl="5" indent="-330200" algn="l">
              <a:lnSpc>
                <a:spcPct val="100000"/>
              </a:lnSpc>
              <a:spcBef>
                <a:spcPts val="1000"/>
              </a:spcBef>
              <a:spcAft>
                <a:spcPts val="0"/>
              </a:spcAft>
              <a:buSzPts val="1600"/>
              <a:buChar char="•"/>
              <a:defRPr sz="1600"/>
            </a:lvl6pPr>
            <a:lvl7pPr marL="3200400" lvl="6" indent="-330200" algn="l">
              <a:lnSpc>
                <a:spcPct val="100000"/>
              </a:lnSpc>
              <a:spcBef>
                <a:spcPts val="1000"/>
              </a:spcBef>
              <a:spcAft>
                <a:spcPts val="0"/>
              </a:spcAft>
              <a:buSzPts val="1600"/>
              <a:buChar char="•"/>
              <a:defRPr sz="1600"/>
            </a:lvl7pPr>
            <a:lvl8pPr marL="3657600" lvl="7" indent="-330200" algn="l">
              <a:lnSpc>
                <a:spcPct val="100000"/>
              </a:lnSpc>
              <a:spcBef>
                <a:spcPts val="1000"/>
              </a:spcBef>
              <a:spcAft>
                <a:spcPts val="0"/>
              </a:spcAft>
              <a:buSzPts val="1600"/>
              <a:buChar char="•"/>
              <a:defRPr sz="1600"/>
            </a:lvl8pPr>
            <a:lvl9pPr marL="4114800" lvl="8" indent="-330200" algn="l">
              <a:lnSpc>
                <a:spcPct val="100000"/>
              </a:lnSpc>
              <a:spcBef>
                <a:spcPts val="1000"/>
              </a:spcBef>
              <a:spcAft>
                <a:spcPts val="0"/>
              </a:spcAft>
              <a:buSzPts val="1600"/>
              <a:buChar char="•"/>
              <a:defRPr sz="1600"/>
            </a:lvl9pPr>
          </a:lstStyle>
          <a:p>
            <a:endParaRPr/>
          </a:p>
        </p:txBody>
      </p:sp>
      <p:sp>
        <p:nvSpPr>
          <p:cNvPr id="58" name="Google Shape;58;p9"/>
          <p:cNvSpPr txBox="1">
            <a:spLocks noGrp="1"/>
          </p:cNvSpPr>
          <p:nvPr>
            <p:ph type="body" idx="2"/>
          </p:nvPr>
        </p:nvSpPr>
        <p:spPr>
          <a:xfrm>
            <a:off x="1115568" y="3549918"/>
            <a:ext cx="3794760" cy="2194036"/>
          </a:xfrm>
          <a:prstGeom prst="rect">
            <a:avLst/>
          </a:prstGeom>
          <a:noFill/>
          <a:ln>
            <a:noFill/>
          </a:ln>
        </p:spPr>
        <p:txBody>
          <a:bodyPr spcFirstLastPara="1" wrap="square" lIns="91425" tIns="45700" rIns="91425" bIns="45700" anchor="t" anchorCtr="1">
            <a:noAutofit/>
          </a:bodyPr>
          <a:lstStyle>
            <a:lvl1pPr marL="457200" lvl="0" indent="-228600" algn="ctr">
              <a:lnSpc>
                <a:spcPct val="100000"/>
              </a:lnSpc>
              <a:spcBef>
                <a:spcPts val="1000"/>
              </a:spcBef>
              <a:spcAft>
                <a:spcPts val="0"/>
              </a:spcAft>
              <a:buSzPts val="1500"/>
              <a:buNone/>
              <a:defRPr sz="1500">
                <a:solidFill>
                  <a:srgbClr val="FFFFFF"/>
                </a:solidFill>
              </a:defRPr>
            </a:lvl1pPr>
            <a:lvl2pPr marL="914400" lvl="1" indent="-228600" algn="l">
              <a:lnSpc>
                <a:spcPct val="100000"/>
              </a:lnSpc>
              <a:spcBef>
                <a:spcPts val="1000"/>
              </a:spcBef>
              <a:spcAft>
                <a:spcPts val="0"/>
              </a:spcAft>
              <a:buSzPts val="1400"/>
              <a:buNone/>
              <a:defRPr sz="1400"/>
            </a:lvl2pPr>
            <a:lvl3pPr marL="1371600" lvl="2" indent="-228600" algn="l">
              <a:lnSpc>
                <a:spcPct val="100000"/>
              </a:lnSpc>
              <a:spcBef>
                <a:spcPts val="1000"/>
              </a:spcBef>
              <a:spcAft>
                <a:spcPts val="0"/>
              </a:spcAft>
              <a:buSzPts val="1200"/>
              <a:buNone/>
              <a:defRPr sz="1200"/>
            </a:lvl3pPr>
            <a:lvl4pPr marL="1828800" lvl="3" indent="-228600" algn="l">
              <a:lnSpc>
                <a:spcPct val="100000"/>
              </a:lnSpc>
              <a:spcBef>
                <a:spcPts val="1000"/>
              </a:spcBef>
              <a:spcAft>
                <a:spcPts val="0"/>
              </a:spcAft>
              <a:buSzPts val="1000"/>
              <a:buNone/>
              <a:defRPr sz="1000"/>
            </a:lvl4pPr>
            <a:lvl5pPr marL="2286000" lvl="4" indent="-228600" algn="l">
              <a:lnSpc>
                <a:spcPct val="100000"/>
              </a:lnSpc>
              <a:spcBef>
                <a:spcPts val="1000"/>
              </a:spcBef>
              <a:spcAft>
                <a:spcPts val="0"/>
              </a:spcAft>
              <a:buSzPts val="1000"/>
              <a:buNone/>
              <a:defRPr sz="1000"/>
            </a:lvl5pPr>
            <a:lvl6pPr marL="2743200" lvl="5" indent="-228600" algn="l">
              <a:lnSpc>
                <a:spcPct val="100000"/>
              </a:lnSpc>
              <a:spcBef>
                <a:spcPts val="1000"/>
              </a:spcBef>
              <a:spcAft>
                <a:spcPts val="0"/>
              </a:spcAft>
              <a:buSzPts val="1000"/>
              <a:buNone/>
              <a:defRPr sz="1000"/>
            </a:lvl6pPr>
            <a:lvl7pPr marL="3200400" lvl="6" indent="-228600" algn="l">
              <a:lnSpc>
                <a:spcPct val="100000"/>
              </a:lnSpc>
              <a:spcBef>
                <a:spcPts val="1000"/>
              </a:spcBef>
              <a:spcAft>
                <a:spcPts val="0"/>
              </a:spcAft>
              <a:buSzPts val="1000"/>
              <a:buNone/>
              <a:defRPr sz="1000"/>
            </a:lvl7pPr>
            <a:lvl8pPr marL="3657600" lvl="7" indent="-228600" algn="l">
              <a:lnSpc>
                <a:spcPct val="100000"/>
              </a:lnSpc>
              <a:spcBef>
                <a:spcPts val="1000"/>
              </a:spcBef>
              <a:spcAft>
                <a:spcPts val="0"/>
              </a:spcAft>
              <a:buSzPts val="1000"/>
              <a:buNone/>
              <a:defRPr sz="1000"/>
            </a:lvl8pPr>
            <a:lvl9pPr marL="4114800" lvl="8" indent="-228600" algn="l">
              <a:lnSpc>
                <a:spcPct val="100000"/>
              </a:lnSpc>
              <a:spcBef>
                <a:spcPts val="1000"/>
              </a:spcBef>
              <a:spcAft>
                <a:spcPts val="0"/>
              </a:spcAft>
              <a:buSzPts val="1000"/>
              <a:buNone/>
              <a:defRPr sz="1000"/>
            </a:lvl9pPr>
          </a:lstStyle>
          <a:p>
            <a:endParaRPr/>
          </a:p>
        </p:txBody>
      </p:sp>
      <p:sp>
        <p:nvSpPr>
          <p:cNvPr id="59" name="Google Shape;59;p9"/>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ftr" idx="11"/>
          </p:nvPr>
        </p:nvSpPr>
        <p:spPr>
          <a:xfrm>
            <a:off x="804672" y="6236208"/>
            <a:ext cx="5124797"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9"/>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pPr marL="0" lvl="0" indent="0" algn="ctr" rtl="0">
                <a:spcBef>
                  <a:spcPts val="0"/>
                </a:spcBef>
                <a:spcAft>
                  <a:spcPts val="0"/>
                </a:spcAft>
                <a:buNone/>
              </a:p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bg>
      <p:bgPr>
        <a:solidFill>
          <a:schemeClr val="dk2"/>
        </a:solidFill>
        <a:effectLst/>
      </p:bgPr>
    </p:bg>
    <p:spTree>
      <p:nvGrpSpPr>
        <p:cNvPr id="1" name="Shape 62"/>
        <p:cNvGrpSpPr/>
        <p:nvPr/>
      </p:nvGrpSpPr>
      <p:grpSpPr>
        <a:xfrm>
          <a:off x="0" y="0"/>
          <a:ext cx="0" cy="0"/>
          <a:chOff x="0" y="0"/>
          <a:chExt cx="0" cy="0"/>
        </a:xfrm>
      </p:grpSpPr>
      <p:sp>
        <p:nvSpPr>
          <p:cNvPr id="63" name="Google Shape;63;p10"/>
          <p:cNvSpPr/>
          <p:nvPr/>
        </p:nvSpPr>
        <p:spPr>
          <a:xfrm>
            <a:off x="0" y="0"/>
            <a:ext cx="6095999"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0"/>
          <p:cNvSpPr txBox="1">
            <a:spLocks noGrp="1"/>
          </p:cNvSpPr>
          <p:nvPr>
            <p:ph type="title"/>
          </p:nvPr>
        </p:nvSpPr>
        <p:spPr>
          <a:xfrm>
            <a:off x="808523" y="2243828"/>
            <a:ext cx="4494998" cy="1134640"/>
          </a:xfrm>
          <a:prstGeom prst="rect">
            <a:avLst/>
          </a:prstGeom>
          <a:solidFill>
            <a:srgbClr val="FFFFFF"/>
          </a:solidFill>
          <a:ln w="9525" cap="flat" cmpd="sng">
            <a:solidFill>
              <a:srgbClr val="404040"/>
            </a:solidFill>
            <a:prstDash val="solid"/>
            <a:round/>
            <a:headEnd type="none" w="sm" len="sm"/>
            <a:tailEnd type="none" w="sm" len="sm"/>
          </a:ln>
        </p:spPr>
        <p:txBody>
          <a:bodyPr spcFirstLastPara="1" wrap="square" lIns="182875" tIns="182875" rIns="182875" bIns="182875" anchor="ctr" anchorCtr="1">
            <a:noAutofit/>
          </a:bodyPr>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a:spLocks noGrp="1"/>
          </p:cNvSpPr>
          <p:nvPr>
            <p:ph type="pic" idx="2"/>
          </p:nvPr>
        </p:nvSpPr>
        <p:spPr>
          <a:xfrm>
            <a:off x="6095999" y="0"/>
            <a:ext cx="6102097" cy="6858000"/>
          </a:xfrm>
          <a:prstGeom prst="rect">
            <a:avLst/>
          </a:prstGeom>
          <a:solidFill>
            <a:srgbClr val="BF7004"/>
          </a:solidFill>
          <a:ln>
            <a:noFill/>
          </a:ln>
        </p:spPr>
        <p:txBody>
          <a:bodyPr spcFirstLastPara="1" wrap="square" lIns="91425" tIns="45700" rIns="91425" bIns="45700" anchor="t" anchorCtr="0">
            <a:noAutofit/>
          </a:bodyPr>
          <a:lstStyle>
            <a:lvl1pPr marR="0" lvl="0" algn="l" rtl="0">
              <a:lnSpc>
                <a:spcPct val="100000"/>
              </a:lnSpc>
              <a:spcBef>
                <a:spcPts val="1000"/>
              </a:spcBef>
              <a:spcAft>
                <a:spcPts val="0"/>
              </a:spcAft>
              <a:buClr>
                <a:schemeClr val="accent2"/>
              </a:buClr>
              <a:buSzPts val="3200"/>
              <a:buFont typeface="Arial"/>
              <a:buNone/>
              <a:defRPr sz="3200" b="0" i="0" u="none" strike="noStrike" cap="none">
                <a:solidFill>
                  <a:srgbClr val="FA9915"/>
                </a:solidFill>
                <a:latin typeface="Gill Sans"/>
                <a:ea typeface="Gill Sans"/>
                <a:cs typeface="Gill Sans"/>
                <a:sym typeface="Gill Sans"/>
              </a:defRPr>
            </a:lvl1pPr>
            <a:lvl2pPr marR="0" lvl="1" algn="l" rtl="0">
              <a:lnSpc>
                <a:spcPct val="100000"/>
              </a:lnSpc>
              <a:spcBef>
                <a:spcPts val="1000"/>
              </a:spcBef>
              <a:spcAft>
                <a:spcPts val="0"/>
              </a:spcAft>
              <a:buClr>
                <a:schemeClr val="accent2"/>
              </a:buClr>
              <a:buSzPts val="2800"/>
              <a:buFont typeface="Arial"/>
              <a:buNone/>
              <a:defRPr sz="2800" b="0" i="0" u="none" strike="noStrike" cap="none">
                <a:solidFill>
                  <a:srgbClr val="FA9915"/>
                </a:solidFill>
                <a:latin typeface="Gill Sans"/>
                <a:ea typeface="Gill Sans"/>
                <a:cs typeface="Gill Sans"/>
                <a:sym typeface="Gill Sans"/>
              </a:defRPr>
            </a:lvl2pPr>
            <a:lvl3pPr marR="0" lvl="2" algn="l" rtl="0">
              <a:lnSpc>
                <a:spcPct val="100000"/>
              </a:lnSpc>
              <a:spcBef>
                <a:spcPts val="1000"/>
              </a:spcBef>
              <a:spcAft>
                <a:spcPts val="0"/>
              </a:spcAft>
              <a:buClr>
                <a:schemeClr val="accent2"/>
              </a:buClr>
              <a:buSzPts val="2400"/>
              <a:buFont typeface="Arial"/>
              <a:buNone/>
              <a:defRPr sz="2400" b="0" i="0" u="none" strike="noStrike" cap="none">
                <a:solidFill>
                  <a:srgbClr val="FA9915"/>
                </a:solidFill>
                <a:latin typeface="Gill Sans"/>
                <a:ea typeface="Gill Sans"/>
                <a:cs typeface="Gill Sans"/>
                <a:sym typeface="Gill Sans"/>
              </a:defRPr>
            </a:lvl3pPr>
            <a:lvl4pPr marR="0" lvl="3" algn="l" rtl="0">
              <a:lnSpc>
                <a:spcPct val="100000"/>
              </a:lnSpc>
              <a:spcBef>
                <a:spcPts val="1000"/>
              </a:spcBef>
              <a:spcAft>
                <a:spcPts val="0"/>
              </a:spcAft>
              <a:buClr>
                <a:schemeClr val="accent2"/>
              </a:buClr>
              <a:buSzPts val="2000"/>
              <a:buFont typeface="Arial"/>
              <a:buNone/>
              <a:defRPr sz="2000" b="0" i="0" u="none" strike="noStrike" cap="none">
                <a:solidFill>
                  <a:srgbClr val="FA9915"/>
                </a:solidFill>
                <a:latin typeface="Gill Sans"/>
                <a:ea typeface="Gill Sans"/>
                <a:cs typeface="Gill Sans"/>
                <a:sym typeface="Gill Sans"/>
              </a:defRPr>
            </a:lvl4pPr>
            <a:lvl5pPr marR="0" lvl="4" algn="l" rtl="0">
              <a:lnSpc>
                <a:spcPct val="100000"/>
              </a:lnSpc>
              <a:spcBef>
                <a:spcPts val="1000"/>
              </a:spcBef>
              <a:spcAft>
                <a:spcPts val="0"/>
              </a:spcAft>
              <a:buClr>
                <a:schemeClr val="accent2"/>
              </a:buClr>
              <a:buSzPts val="2000"/>
              <a:buFont typeface="Arial"/>
              <a:buNone/>
              <a:defRPr sz="2000" b="0" i="0" u="none" strike="noStrike" cap="none">
                <a:solidFill>
                  <a:srgbClr val="FA9915"/>
                </a:solidFill>
                <a:latin typeface="Gill Sans"/>
                <a:ea typeface="Gill Sans"/>
                <a:cs typeface="Gill Sans"/>
                <a:sym typeface="Gill Sans"/>
              </a:defRPr>
            </a:lvl5pPr>
            <a:lvl6pPr marR="0" lvl="5" algn="l" rtl="0">
              <a:lnSpc>
                <a:spcPct val="100000"/>
              </a:lnSpc>
              <a:spcBef>
                <a:spcPts val="1000"/>
              </a:spcBef>
              <a:spcAft>
                <a:spcPts val="0"/>
              </a:spcAft>
              <a:buClr>
                <a:schemeClr val="accent2"/>
              </a:buClr>
              <a:buSzPts val="2000"/>
              <a:buFont typeface="Arial"/>
              <a:buNone/>
              <a:defRPr sz="2000" b="0" i="0" u="none" strike="noStrike" cap="none">
                <a:solidFill>
                  <a:schemeClr val="lt1"/>
                </a:solidFill>
                <a:latin typeface="Gill Sans"/>
                <a:ea typeface="Gill Sans"/>
                <a:cs typeface="Gill Sans"/>
                <a:sym typeface="Gill Sans"/>
              </a:defRPr>
            </a:lvl6pPr>
            <a:lvl7pPr marR="0" lvl="6" algn="l" rtl="0">
              <a:lnSpc>
                <a:spcPct val="100000"/>
              </a:lnSpc>
              <a:spcBef>
                <a:spcPts val="1000"/>
              </a:spcBef>
              <a:spcAft>
                <a:spcPts val="0"/>
              </a:spcAft>
              <a:buClr>
                <a:schemeClr val="accent2"/>
              </a:buClr>
              <a:buSzPts val="2000"/>
              <a:buFont typeface="Arial"/>
              <a:buNone/>
              <a:defRPr sz="2000" b="0" i="0" u="none" strike="noStrike" cap="none">
                <a:solidFill>
                  <a:schemeClr val="lt1"/>
                </a:solidFill>
                <a:latin typeface="Gill Sans"/>
                <a:ea typeface="Gill Sans"/>
                <a:cs typeface="Gill Sans"/>
                <a:sym typeface="Gill Sans"/>
              </a:defRPr>
            </a:lvl7pPr>
            <a:lvl8pPr marR="0" lvl="7" algn="l" rtl="0">
              <a:lnSpc>
                <a:spcPct val="100000"/>
              </a:lnSpc>
              <a:spcBef>
                <a:spcPts val="1000"/>
              </a:spcBef>
              <a:spcAft>
                <a:spcPts val="0"/>
              </a:spcAft>
              <a:buClr>
                <a:schemeClr val="accent2"/>
              </a:buClr>
              <a:buSzPts val="2000"/>
              <a:buFont typeface="Arial"/>
              <a:buNone/>
              <a:defRPr sz="2000" b="0" i="0" u="none" strike="noStrike" cap="none">
                <a:solidFill>
                  <a:schemeClr val="lt1"/>
                </a:solidFill>
                <a:latin typeface="Gill Sans"/>
                <a:ea typeface="Gill Sans"/>
                <a:cs typeface="Gill Sans"/>
                <a:sym typeface="Gill Sans"/>
              </a:defRPr>
            </a:lvl8pPr>
            <a:lvl9pPr marR="0" lvl="8" algn="l" rtl="0">
              <a:lnSpc>
                <a:spcPct val="100000"/>
              </a:lnSpc>
              <a:spcBef>
                <a:spcPts val="1000"/>
              </a:spcBef>
              <a:spcAft>
                <a:spcPts val="0"/>
              </a:spcAft>
              <a:buClr>
                <a:schemeClr val="accent2"/>
              </a:buClr>
              <a:buSzPts val="2000"/>
              <a:buFont typeface="Arial"/>
              <a:buNone/>
              <a:defRPr sz="2000" b="0" i="0" u="none" strike="noStrike" cap="none">
                <a:solidFill>
                  <a:schemeClr val="lt1"/>
                </a:solidFill>
                <a:latin typeface="Gill Sans"/>
                <a:ea typeface="Gill Sans"/>
                <a:cs typeface="Gill Sans"/>
                <a:sym typeface="Gill Sans"/>
              </a:defRPr>
            </a:lvl9pPr>
          </a:lstStyle>
          <a:p>
            <a:endParaRPr/>
          </a:p>
        </p:txBody>
      </p:sp>
      <p:sp>
        <p:nvSpPr>
          <p:cNvPr id="66" name="Google Shape;66;p10"/>
          <p:cNvSpPr txBox="1">
            <a:spLocks noGrp="1"/>
          </p:cNvSpPr>
          <p:nvPr>
            <p:ph type="body" idx="1"/>
          </p:nvPr>
        </p:nvSpPr>
        <p:spPr>
          <a:xfrm>
            <a:off x="1115568" y="3549918"/>
            <a:ext cx="3794760" cy="2194037"/>
          </a:xfrm>
          <a:prstGeom prst="rect">
            <a:avLst/>
          </a:prstGeom>
          <a:noFill/>
          <a:ln>
            <a:noFill/>
          </a:ln>
        </p:spPr>
        <p:txBody>
          <a:bodyPr spcFirstLastPara="1" wrap="square" lIns="91425" tIns="45700" rIns="91425" bIns="45700" anchor="t" anchorCtr="1">
            <a:noAutofit/>
          </a:bodyPr>
          <a:lstStyle>
            <a:lvl1pPr marL="457200" lvl="0" indent="-228600" algn="ctr">
              <a:lnSpc>
                <a:spcPct val="100000"/>
              </a:lnSpc>
              <a:spcBef>
                <a:spcPts val="1000"/>
              </a:spcBef>
              <a:spcAft>
                <a:spcPts val="0"/>
              </a:spcAft>
              <a:buSzPts val="1500"/>
              <a:buNone/>
              <a:defRPr sz="1500">
                <a:solidFill>
                  <a:srgbClr val="FFFFFF"/>
                </a:solidFill>
              </a:defRPr>
            </a:lvl1pPr>
            <a:lvl2pPr marL="914400" lvl="1" indent="-228600" algn="l">
              <a:lnSpc>
                <a:spcPct val="100000"/>
              </a:lnSpc>
              <a:spcBef>
                <a:spcPts val="1000"/>
              </a:spcBef>
              <a:spcAft>
                <a:spcPts val="0"/>
              </a:spcAft>
              <a:buSzPts val="1400"/>
              <a:buNone/>
              <a:defRPr sz="1400"/>
            </a:lvl2pPr>
            <a:lvl3pPr marL="1371600" lvl="2" indent="-228600" algn="l">
              <a:lnSpc>
                <a:spcPct val="100000"/>
              </a:lnSpc>
              <a:spcBef>
                <a:spcPts val="1000"/>
              </a:spcBef>
              <a:spcAft>
                <a:spcPts val="0"/>
              </a:spcAft>
              <a:buSzPts val="1200"/>
              <a:buNone/>
              <a:defRPr sz="1200"/>
            </a:lvl3pPr>
            <a:lvl4pPr marL="1828800" lvl="3" indent="-228600" algn="l">
              <a:lnSpc>
                <a:spcPct val="100000"/>
              </a:lnSpc>
              <a:spcBef>
                <a:spcPts val="1000"/>
              </a:spcBef>
              <a:spcAft>
                <a:spcPts val="0"/>
              </a:spcAft>
              <a:buSzPts val="1000"/>
              <a:buNone/>
              <a:defRPr sz="1000"/>
            </a:lvl4pPr>
            <a:lvl5pPr marL="2286000" lvl="4" indent="-228600" algn="l">
              <a:lnSpc>
                <a:spcPct val="100000"/>
              </a:lnSpc>
              <a:spcBef>
                <a:spcPts val="1000"/>
              </a:spcBef>
              <a:spcAft>
                <a:spcPts val="0"/>
              </a:spcAft>
              <a:buSzPts val="1000"/>
              <a:buNone/>
              <a:defRPr sz="1000"/>
            </a:lvl5pPr>
            <a:lvl6pPr marL="2743200" lvl="5" indent="-228600" algn="l">
              <a:lnSpc>
                <a:spcPct val="100000"/>
              </a:lnSpc>
              <a:spcBef>
                <a:spcPts val="1000"/>
              </a:spcBef>
              <a:spcAft>
                <a:spcPts val="0"/>
              </a:spcAft>
              <a:buSzPts val="1000"/>
              <a:buNone/>
              <a:defRPr sz="1000"/>
            </a:lvl6pPr>
            <a:lvl7pPr marL="3200400" lvl="6" indent="-228600" algn="l">
              <a:lnSpc>
                <a:spcPct val="100000"/>
              </a:lnSpc>
              <a:spcBef>
                <a:spcPts val="1000"/>
              </a:spcBef>
              <a:spcAft>
                <a:spcPts val="0"/>
              </a:spcAft>
              <a:buSzPts val="1000"/>
              <a:buNone/>
              <a:defRPr sz="1000"/>
            </a:lvl7pPr>
            <a:lvl8pPr marL="3657600" lvl="7" indent="-228600" algn="l">
              <a:lnSpc>
                <a:spcPct val="100000"/>
              </a:lnSpc>
              <a:spcBef>
                <a:spcPts val="1000"/>
              </a:spcBef>
              <a:spcAft>
                <a:spcPts val="0"/>
              </a:spcAft>
              <a:buSzPts val="1000"/>
              <a:buNone/>
              <a:defRPr sz="1000"/>
            </a:lvl8pPr>
            <a:lvl9pPr marL="4114800" lvl="8" indent="-228600" algn="l">
              <a:lnSpc>
                <a:spcPct val="100000"/>
              </a:lnSpc>
              <a:spcBef>
                <a:spcPts val="1000"/>
              </a:spcBef>
              <a:spcAft>
                <a:spcPts val="0"/>
              </a:spcAft>
              <a:buSzPts val="1000"/>
              <a:buNone/>
              <a:defRPr sz="1000"/>
            </a:lvl9pPr>
          </a:lstStyle>
          <a:p>
            <a:endParaRPr/>
          </a:p>
        </p:txBody>
      </p:sp>
      <p:sp>
        <p:nvSpPr>
          <p:cNvPr id="67" name="Google Shape;67;p10"/>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0"/>
          <p:cNvSpPr txBox="1">
            <a:spLocks noGrp="1"/>
          </p:cNvSpPr>
          <p:nvPr>
            <p:ph type="ftr" idx="11"/>
          </p:nvPr>
        </p:nvSpPr>
        <p:spPr>
          <a:xfrm>
            <a:off x="804672" y="6236208"/>
            <a:ext cx="5124797"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0"/>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it-IT"/>
              <a:pPr marL="0" lvl="0" indent="0" algn="ctr" rtl="0">
                <a:spcBef>
                  <a:spcPts val="0"/>
                </a:spcBef>
                <a:spcAft>
                  <a:spcPts val="0"/>
                </a:spcAft>
                <a:buNone/>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31136" y="964692"/>
            <a:ext cx="7729728" cy="1188720"/>
          </a:xfrm>
          <a:prstGeom prst="rect">
            <a:avLst/>
          </a:prstGeom>
          <a:solidFill>
            <a:srgbClr val="FCB758">
              <a:alpha val="14901"/>
            </a:srgbClr>
          </a:solidFill>
          <a:ln w="31750" cap="sq" cmpd="sng">
            <a:solidFill>
              <a:srgbClr val="FBA52F"/>
            </a:solidFill>
            <a:prstDash val="solid"/>
            <a:miter lim="800000"/>
            <a:headEnd type="none" w="sm" len="sm"/>
            <a:tailEnd type="none" w="sm" len="sm"/>
          </a:ln>
        </p:spPr>
        <p:txBody>
          <a:bodyPr spcFirstLastPara="1" wrap="square" lIns="182875" tIns="182875" rIns="182875" bIns="182875" anchor="ctr" anchorCtr="0">
            <a:noAutofit/>
          </a:bodyPr>
          <a:lstStyle>
            <a:lvl1pPr marR="0" lvl="0" algn="ctr" rtl="0">
              <a:lnSpc>
                <a:spcPct val="90000"/>
              </a:lnSpc>
              <a:spcBef>
                <a:spcPts val="0"/>
              </a:spcBef>
              <a:spcAft>
                <a:spcPts val="0"/>
              </a:spcAft>
              <a:buClr>
                <a:srgbClr val="FA9915"/>
              </a:buClr>
              <a:buSzPts val="2800"/>
              <a:buFont typeface="Gill Sans"/>
              <a:buNone/>
              <a:defRPr sz="2800" b="0" i="0" u="none" strike="noStrike" cap="none">
                <a:solidFill>
                  <a:srgbClr val="FA9915"/>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lvl1pPr marL="457200" marR="0" lvl="0" indent="-342900" algn="l" rtl="0">
              <a:lnSpc>
                <a:spcPct val="100000"/>
              </a:lnSpc>
              <a:spcBef>
                <a:spcPts val="1000"/>
              </a:spcBef>
              <a:spcAft>
                <a:spcPts val="0"/>
              </a:spcAft>
              <a:buClr>
                <a:schemeClr val="accent2"/>
              </a:buClr>
              <a:buSzPts val="1800"/>
              <a:buFont typeface="Arial"/>
              <a:buChar char="•"/>
              <a:defRPr sz="1800" b="0" i="0" u="none" strike="noStrike" cap="none">
                <a:solidFill>
                  <a:srgbClr val="FA9915"/>
                </a:solidFill>
                <a:latin typeface="Gill Sans"/>
                <a:ea typeface="Gill Sans"/>
                <a:cs typeface="Gill Sans"/>
                <a:sym typeface="Gill Sans"/>
              </a:defRPr>
            </a:lvl1pPr>
            <a:lvl2pPr marL="914400" marR="0" lvl="1"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A9915"/>
                </a:solidFill>
                <a:latin typeface="Gill Sans"/>
                <a:ea typeface="Gill Sans"/>
                <a:cs typeface="Gill Sans"/>
                <a:sym typeface="Gill Sans"/>
              </a:defRPr>
            </a:lvl2pPr>
            <a:lvl3pPr marL="1371600" marR="0" lvl="2"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A9915"/>
                </a:solidFill>
                <a:latin typeface="Gill Sans"/>
                <a:ea typeface="Gill Sans"/>
                <a:cs typeface="Gill Sans"/>
                <a:sym typeface="Gill Sans"/>
              </a:defRPr>
            </a:lvl3pPr>
            <a:lvl4pPr marL="1828800" marR="0" lvl="3"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A9915"/>
                </a:solidFill>
                <a:latin typeface="Gill Sans"/>
                <a:ea typeface="Gill Sans"/>
                <a:cs typeface="Gill Sans"/>
                <a:sym typeface="Gill Sans"/>
              </a:defRPr>
            </a:lvl4pPr>
            <a:lvl5pPr marL="2286000" marR="0" lvl="4"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A9915"/>
                </a:solidFill>
                <a:latin typeface="Gill Sans"/>
                <a:ea typeface="Gill Sans"/>
                <a:cs typeface="Gill Sans"/>
                <a:sym typeface="Gill Sans"/>
              </a:defRPr>
            </a:lvl5pPr>
            <a:lvl6pPr marL="2743200" marR="0" lvl="5"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6pPr>
            <a:lvl7pPr marL="3200400" marR="0" lvl="6"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7pPr>
            <a:lvl8pPr marL="3657600" marR="0" lvl="7"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8pPr>
            <a:lvl9pPr marL="4114800" marR="0" lvl="8"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9pPr>
          </a:lstStyle>
          <a:p>
            <a:endParaRPr/>
          </a:p>
        </p:txBody>
      </p:sp>
      <p:sp>
        <p:nvSpPr>
          <p:cNvPr id="8" name="Google Shape;8;p1"/>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50" b="0" i="0" u="none" strike="noStrike" cap="none">
                <a:solidFill>
                  <a:schemeClr val="lt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9pPr>
          </a:lstStyle>
          <a:p>
            <a:endParaRPr/>
          </a:p>
        </p:txBody>
      </p:sp>
      <p:sp>
        <p:nvSpPr>
          <p:cNvPr id="9" name="Google Shape;9;p1"/>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50" b="0" i="0" u="none" strike="noStrike" cap="none">
                <a:solidFill>
                  <a:schemeClr val="lt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9pPr>
          </a:lstStyle>
          <a:p>
            <a:endParaRPr/>
          </a:p>
        </p:txBody>
      </p:sp>
      <p:sp>
        <p:nvSpPr>
          <p:cNvPr id="10" name="Google Shape;10;p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marR="0" lvl="0" indent="0" algn="ctr" rtl="0">
              <a:spcBef>
                <a:spcPts val="0"/>
              </a:spcBef>
              <a:buNone/>
              <a:defRPr sz="1100" b="0" i="0" u="none" strike="noStrike" cap="none">
                <a:solidFill>
                  <a:srgbClr val="FFFFFF"/>
                </a:solidFill>
                <a:latin typeface="Gill Sans"/>
                <a:ea typeface="Gill Sans"/>
                <a:cs typeface="Gill Sans"/>
                <a:sym typeface="Gill Sans"/>
              </a:defRPr>
            </a:lvl1pPr>
            <a:lvl2pPr marL="0" marR="0" lvl="1" indent="0" algn="ctr" rtl="0">
              <a:spcBef>
                <a:spcPts val="0"/>
              </a:spcBef>
              <a:buNone/>
              <a:defRPr sz="1100" b="0" i="0" u="none" strike="noStrike" cap="none">
                <a:solidFill>
                  <a:srgbClr val="FFFFFF"/>
                </a:solidFill>
                <a:latin typeface="Gill Sans"/>
                <a:ea typeface="Gill Sans"/>
                <a:cs typeface="Gill Sans"/>
                <a:sym typeface="Gill Sans"/>
              </a:defRPr>
            </a:lvl2pPr>
            <a:lvl3pPr marL="0" marR="0" lvl="2" indent="0" algn="ctr" rtl="0">
              <a:spcBef>
                <a:spcPts val="0"/>
              </a:spcBef>
              <a:buNone/>
              <a:defRPr sz="1100" b="0" i="0" u="none" strike="noStrike" cap="none">
                <a:solidFill>
                  <a:srgbClr val="FFFFFF"/>
                </a:solidFill>
                <a:latin typeface="Gill Sans"/>
                <a:ea typeface="Gill Sans"/>
                <a:cs typeface="Gill Sans"/>
                <a:sym typeface="Gill Sans"/>
              </a:defRPr>
            </a:lvl3pPr>
            <a:lvl4pPr marL="0" marR="0" lvl="3" indent="0" algn="ctr" rtl="0">
              <a:spcBef>
                <a:spcPts val="0"/>
              </a:spcBef>
              <a:buNone/>
              <a:defRPr sz="1100" b="0" i="0" u="none" strike="noStrike" cap="none">
                <a:solidFill>
                  <a:srgbClr val="FFFFFF"/>
                </a:solidFill>
                <a:latin typeface="Gill Sans"/>
                <a:ea typeface="Gill Sans"/>
                <a:cs typeface="Gill Sans"/>
                <a:sym typeface="Gill Sans"/>
              </a:defRPr>
            </a:lvl4pPr>
            <a:lvl5pPr marL="0" marR="0" lvl="4" indent="0" algn="ctr" rtl="0">
              <a:spcBef>
                <a:spcPts val="0"/>
              </a:spcBef>
              <a:buNone/>
              <a:defRPr sz="1100" b="0" i="0" u="none" strike="noStrike" cap="none">
                <a:solidFill>
                  <a:srgbClr val="FFFFFF"/>
                </a:solidFill>
                <a:latin typeface="Gill Sans"/>
                <a:ea typeface="Gill Sans"/>
                <a:cs typeface="Gill Sans"/>
                <a:sym typeface="Gill Sans"/>
              </a:defRPr>
            </a:lvl5pPr>
            <a:lvl6pPr marL="0" marR="0" lvl="5" indent="0" algn="ctr" rtl="0">
              <a:spcBef>
                <a:spcPts val="0"/>
              </a:spcBef>
              <a:buNone/>
              <a:defRPr sz="1100" b="0" i="0" u="none" strike="noStrike" cap="none">
                <a:solidFill>
                  <a:srgbClr val="FFFFFF"/>
                </a:solidFill>
                <a:latin typeface="Gill Sans"/>
                <a:ea typeface="Gill Sans"/>
                <a:cs typeface="Gill Sans"/>
                <a:sym typeface="Gill Sans"/>
              </a:defRPr>
            </a:lvl6pPr>
            <a:lvl7pPr marL="0" marR="0" lvl="6" indent="0" algn="ctr" rtl="0">
              <a:spcBef>
                <a:spcPts val="0"/>
              </a:spcBef>
              <a:buNone/>
              <a:defRPr sz="1100" b="0" i="0" u="none" strike="noStrike" cap="none">
                <a:solidFill>
                  <a:srgbClr val="FFFFFF"/>
                </a:solidFill>
                <a:latin typeface="Gill Sans"/>
                <a:ea typeface="Gill Sans"/>
                <a:cs typeface="Gill Sans"/>
                <a:sym typeface="Gill Sans"/>
              </a:defRPr>
            </a:lvl7pPr>
            <a:lvl8pPr marL="0" marR="0" lvl="7" indent="0" algn="ctr" rtl="0">
              <a:spcBef>
                <a:spcPts val="0"/>
              </a:spcBef>
              <a:buNone/>
              <a:defRPr sz="1100" b="0" i="0" u="none" strike="noStrike" cap="none">
                <a:solidFill>
                  <a:srgbClr val="FFFFFF"/>
                </a:solidFill>
                <a:latin typeface="Gill Sans"/>
                <a:ea typeface="Gill Sans"/>
                <a:cs typeface="Gill Sans"/>
                <a:sym typeface="Gill Sans"/>
              </a:defRPr>
            </a:lvl8pPr>
            <a:lvl9pPr marL="0" marR="0" lvl="8" indent="0" algn="ctr" rtl="0">
              <a:spcBef>
                <a:spcPts val="0"/>
              </a:spcBef>
              <a:buNone/>
              <a:defRPr sz="1100" b="0" i="0" u="none" strike="noStrike" cap="none">
                <a:solidFill>
                  <a:srgbClr val="FFFFFF"/>
                </a:solidFill>
                <a:latin typeface="Gill Sans"/>
                <a:ea typeface="Gill Sans"/>
                <a:cs typeface="Gill Sans"/>
                <a:sym typeface="Gill Sans"/>
              </a:defRPr>
            </a:lvl9pPr>
          </a:lstStyle>
          <a:p>
            <a:pPr marL="0" lvl="0" indent="0" algn="ctr" rtl="0">
              <a:spcBef>
                <a:spcPts val="0"/>
              </a:spcBef>
              <a:spcAft>
                <a:spcPts val="0"/>
              </a:spcAft>
              <a:buNone/>
            </a:pPr>
            <a:fld id="{00000000-1234-1234-1234-123412341234}" type="slidenum">
              <a:rPr lang="it-IT"/>
              <a:pPr marL="0" lvl="0" indent="0" algn="ctr" rtl="0">
                <a:spcBef>
                  <a:spcPts val="0"/>
                </a:spcBef>
                <a:spcAft>
                  <a:spcPts val="0"/>
                </a:spcAft>
                <a:buNone/>
              </a:pP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p:nvPr/>
        </p:nvSpPr>
        <p:spPr>
          <a:xfrm>
            <a:off x="39757" y="901149"/>
            <a:ext cx="6215269" cy="592469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it-IT" sz="2100" b="1" i="0" u="none" strike="noStrike" cap="none">
                <a:solidFill>
                  <a:srgbClr val="990000"/>
                </a:solidFill>
                <a:latin typeface="Gill Sans"/>
                <a:ea typeface="Gill Sans"/>
                <a:cs typeface="Gill Sans"/>
                <a:sym typeface="Gill Sans"/>
              </a:rPr>
              <a:t>FRANCESE</a:t>
            </a:r>
            <a:endParaRPr/>
          </a:p>
          <a:p>
            <a:pPr marL="0" marR="0" lvl="0" indent="0" algn="l" rtl="0">
              <a:spcBef>
                <a:spcPts val="0"/>
              </a:spcBef>
              <a:spcAft>
                <a:spcPts val="0"/>
              </a:spcAft>
              <a:buNone/>
            </a:pPr>
            <a:r>
              <a:rPr lang="it-IT" sz="2100" b="1">
                <a:solidFill>
                  <a:srgbClr val="F90707"/>
                </a:solidFill>
                <a:latin typeface="Gill Sans"/>
                <a:ea typeface="Gill Sans"/>
                <a:cs typeface="Gill Sans"/>
                <a:sym typeface="Gill Sans"/>
              </a:rPr>
              <a:t>1) Ne pas aller  à l'école si vous avez de la fièvre. </a:t>
            </a:r>
            <a:endParaRPr/>
          </a:p>
          <a:p>
            <a:pPr marL="0" marR="0" lvl="0" indent="0" algn="l" rtl="0">
              <a:spcBef>
                <a:spcPts val="0"/>
              </a:spcBef>
              <a:spcAft>
                <a:spcPts val="0"/>
              </a:spcAft>
              <a:buNone/>
            </a:pPr>
            <a:r>
              <a:rPr lang="it-IT" sz="2100" b="1">
                <a:solidFill>
                  <a:srgbClr val="F90707"/>
                </a:solidFill>
                <a:latin typeface="Gill Sans"/>
                <a:ea typeface="Gill Sans"/>
                <a:cs typeface="Gill Sans"/>
                <a:sym typeface="Gill Sans"/>
              </a:rPr>
              <a:t>2)Mettre le masque facial avant d'entrer dans la salle de classe. </a:t>
            </a:r>
            <a:endParaRPr/>
          </a:p>
          <a:p>
            <a:pPr marL="0" marR="0" lvl="0" indent="0" algn="l" rtl="0">
              <a:spcBef>
                <a:spcPts val="0"/>
              </a:spcBef>
              <a:spcAft>
                <a:spcPts val="0"/>
              </a:spcAft>
              <a:buNone/>
            </a:pPr>
            <a:r>
              <a:rPr lang="it-IT" sz="2100" b="1">
                <a:solidFill>
                  <a:srgbClr val="F90707"/>
                </a:solidFill>
                <a:latin typeface="Gill Sans"/>
                <a:ea typeface="Gill Sans"/>
                <a:cs typeface="Gill Sans"/>
                <a:sym typeface="Gill Sans"/>
              </a:rPr>
              <a:t>3)Ne pas oublier d'emporter un masque de rechange dans votre sac à dos. </a:t>
            </a:r>
            <a:endParaRPr/>
          </a:p>
          <a:p>
            <a:pPr marL="0" marR="0" lvl="0" indent="0" algn="l" rtl="0">
              <a:spcBef>
                <a:spcPts val="0"/>
              </a:spcBef>
              <a:spcAft>
                <a:spcPts val="0"/>
              </a:spcAft>
              <a:buNone/>
            </a:pPr>
            <a:r>
              <a:rPr lang="it-IT" sz="2100" b="1">
                <a:solidFill>
                  <a:srgbClr val="F90707"/>
                </a:solidFill>
                <a:latin typeface="Gill Sans"/>
                <a:ea typeface="Gill Sans"/>
                <a:cs typeface="Gill Sans"/>
                <a:sym typeface="Gill Sans"/>
              </a:rPr>
              <a:t>4) Garder une distance d'un mètre. </a:t>
            </a:r>
            <a:endParaRPr/>
          </a:p>
          <a:p>
            <a:pPr marL="0" marR="0" lvl="0" indent="0" algn="l" rtl="0">
              <a:spcBef>
                <a:spcPts val="0"/>
              </a:spcBef>
              <a:spcAft>
                <a:spcPts val="0"/>
              </a:spcAft>
              <a:buNone/>
            </a:pPr>
            <a:r>
              <a:rPr lang="it-IT" sz="2100" b="1">
                <a:solidFill>
                  <a:srgbClr val="F90707"/>
                </a:solidFill>
                <a:latin typeface="Gill Sans"/>
                <a:ea typeface="Gill Sans"/>
                <a:cs typeface="Gill Sans"/>
                <a:sym typeface="Gill Sans"/>
              </a:rPr>
              <a:t>5) Saluer sans vous serrer la main et désinfectez-vous souvent les mains.</a:t>
            </a:r>
            <a:endParaRPr/>
          </a:p>
          <a:p>
            <a:pPr marL="0" marR="0" lvl="0" indent="0" algn="l" rtl="0">
              <a:spcBef>
                <a:spcPts val="0"/>
              </a:spcBef>
              <a:spcAft>
                <a:spcPts val="0"/>
              </a:spcAft>
              <a:buNone/>
            </a:pPr>
            <a:r>
              <a:rPr lang="it-IT" sz="2100" b="1">
                <a:solidFill>
                  <a:srgbClr val="F90707"/>
                </a:solidFill>
                <a:latin typeface="Gill Sans"/>
                <a:ea typeface="Gill Sans"/>
                <a:cs typeface="Gill Sans"/>
                <a:sym typeface="Gill Sans"/>
              </a:rPr>
              <a:t>6) Garder toujours un masque en classe et baissez-le si vous buvez ou mangez une collation. </a:t>
            </a:r>
            <a:endParaRPr/>
          </a:p>
          <a:p>
            <a:pPr marL="0" marR="0" lvl="0" indent="0" algn="l" rtl="0">
              <a:spcBef>
                <a:spcPts val="0"/>
              </a:spcBef>
              <a:spcAft>
                <a:spcPts val="0"/>
              </a:spcAft>
              <a:buNone/>
            </a:pPr>
            <a:r>
              <a:rPr lang="it-IT" sz="2100" b="1">
                <a:solidFill>
                  <a:srgbClr val="F90707"/>
                </a:solidFill>
                <a:latin typeface="Gill Sans"/>
                <a:ea typeface="Gill Sans"/>
                <a:cs typeface="Gill Sans"/>
                <a:sym typeface="Gill Sans"/>
              </a:rPr>
              <a:t>7) tousser ou éternuer dans un mouchoir jetable.</a:t>
            </a:r>
            <a:endParaRPr/>
          </a:p>
          <a:p>
            <a:pPr marL="0" marR="0" lvl="0" indent="0" algn="l" rtl="0">
              <a:spcBef>
                <a:spcPts val="0"/>
              </a:spcBef>
              <a:spcAft>
                <a:spcPts val="0"/>
              </a:spcAft>
              <a:buNone/>
            </a:pPr>
            <a:r>
              <a:rPr lang="it-IT" sz="2100" b="1">
                <a:solidFill>
                  <a:srgbClr val="F90707"/>
                </a:solidFill>
                <a:latin typeface="Gill Sans"/>
                <a:ea typeface="Gill Sans"/>
                <a:cs typeface="Gill Sans"/>
                <a:sym typeface="Gill Sans"/>
              </a:rPr>
              <a:t> 8) Ne pas partager les fournitures scolaires.</a:t>
            </a:r>
            <a:endParaRPr/>
          </a:p>
          <a:p>
            <a:pPr marL="0" marR="0" lvl="0" indent="0" algn="l" rtl="0">
              <a:spcBef>
                <a:spcPts val="0"/>
              </a:spcBef>
              <a:spcAft>
                <a:spcPts val="0"/>
              </a:spcAft>
              <a:buNone/>
            </a:pPr>
            <a:r>
              <a:rPr lang="it-IT" sz="2100" b="1">
                <a:solidFill>
                  <a:srgbClr val="F90707"/>
                </a:solidFill>
                <a:latin typeface="Gill Sans"/>
                <a:ea typeface="Gill Sans"/>
                <a:cs typeface="Gill Sans"/>
                <a:sym typeface="Gill Sans"/>
              </a:rPr>
              <a:t> 9)Aérer la salle de classe. </a:t>
            </a:r>
            <a:endParaRPr/>
          </a:p>
          <a:p>
            <a:pPr marL="0" marR="0" lvl="0" indent="0" algn="l" rtl="0">
              <a:spcBef>
                <a:spcPts val="0"/>
              </a:spcBef>
              <a:spcAft>
                <a:spcPts val="0"/>
              </a:spcAft>
              <a:buNone/>
            </a:pPr>
            <a:r>
              <a:rPr lang="it-IT" sz="2100" b="1">
                <a:solidFill>
                  <a:srgbClr val="F90707"/>
                </a:solidFill>
                <a:latin typeface="Gill Sans"/>
                <a:ea typeface="Gill Sans"/>
                <a:cs typeface="Gill Sans"/>
                <a:sym typeface="Gill Sans"/>
              </a:rPr>
              <a:t>10) Signaler tout inconfort à l'enseignant.</a:t>
            </a:r>
            <a:endParaRPr/>
          </a:p>
          <a:p>
            <a:pPr marL="0" marR="0" lvl="0" indent="0" algn="l" rtl="0">
              <a:spcBef>
                <a:spcPts val="0"/>
              </a:spcBef>
              <a:spcAft>
                <a:spcPts val="0"/>
              </a:spcAft>
              <a:buNone/>
            </a:pPr>
            <a:endParaRPr sz="2200">
              <a:solidFill>
                <a:schemeClr val="lt1"/>
              </a:solidFill>
              <a:latin typeface="Gill Sans"/>
              <a:ea typeface="Gill Sans"/>
              <a:cs typeface="Gill Sans"/>
              <a:sym typeface="Gill Sans"/>
            </a:endParaRPr>
          </a:p>
        </p:txBody>
      </p:sp>
      <p:sp>
        <p:nvSpPr>
          <p:cNvPr id="87" name="Google Shape;87;p13"/>
          <p:cNvSpPr txBox="1"/>
          <p:nvPr/>
        </p:nvSpPr>
        <p:spPr>
          <a:xfrm>
            <a:off x="6255026" y="901149"/>
            <a:ext cx="5897217" cy="526297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it-IT" sz="2100" b="1">
                <a:solidFill>
                  <a:srgbClr val="003366"/>
                </a:solidFill>
                <a:latin typeface="Gill Sans"/>
                <a:ea typeface="Gill Sans"/>
                <a:cs typeface="Gill Sans"/>
                <a:sym typeface="Gill Sans"/>
              </a:rPr>
              <a:t>INGLESE</a:t>
            </a:r>
            <a:endParaRPr/>
          </a:p>
          <a:p>
            <a:pPr marL="0" marR="0" lvl="0" indent="0" algn="l" rtl="0">
              <a:spcBef>
                <a:spcPts val="0"/>
              </a:spcBef>
              <a:spcAft>
                <a:spcPts val="0"/>
              </a:spcAft>
              <a:buNone/>
            </a:pPr>
            <a:r>
              <a:rPr lang="it-IT" sz="2100" b="1">
                <a:solidFill>
                  <a:srgbClr val="000066"/>
                </a:solidFill>
                <a:latin typeface="Gill Sans"/>
                <a:ea typeface="Gill Sans"/>
                <a:cs typeface="Gill Sans"/>
                <a:sym typeface="Gill Sans"/>
              </a:rPr>
              <a:t>1) Don't go to school if you have a fever.</a:t>
            </a:r>
            <a:endParaRPr/>
          </a:p>
          <a:p>
            <a:pPr marL="0" marR="0" lvl="0" indent="0" algn="l" rtl="0">
              <a:spcBef>
                <a:spcPts val="0"/>
              </a:spcBef>
              <a:spcAft>
                <a:spcPts val="0"/>
              </a:spcAft>
              <a:buNone/>
            </a:pPr>
            <a:r>
              <a:rPr lang="it-IT" sz="2100" b="1">
                <a:solidFill>
                  <a:srgbClr val="000066"/>
                </a:solidFill>
                <a:latin typeface="Gill Sans"/>
                <a:ea typeface="Gill Sans"/>
                <a:cs typeface="Gill Sans"/>
                <a:sym typeface="Gill Sans"/>
              </a:rPr>
              <a:t>2) Put on the mask before entering the classroom.</a:t>
            </a:r>
            <a:endParaRPr/>
          </a:p>
          <a:p>
            <a:pPr marL="0" marR="0" lvl="0" indent="0" algn="l" rtl="0">
              <a:spcBef>
                <a:spcPts val="0"/>
              </a:spcBef>
              <a:spcAft>
                <a:spcPts val="0"/>
              </a:spcAft>
              <a:buNone/>
            </a:pPr>
            <a:r>
              <a:rPr lang="it-IT" sz="2100" b="1">
                <a:solidFill>
                  <a:srgbClr val="000066"/>
                </a:solidFill>
                <a:latin typeface="Gill Sans"/>
                <a:ea typeface="Gill Sans"/>
                <a:cs typeface="Gill Sans"/>
                <a:sym typeface="Gill Sans"/>
              </a:rPr>
              <a:t>3) Don't forget to bring a spare mask in your backpack. </a:t>
            </a:r>
            <a:endParaRPr/>
          </a:p>
          <a:p>
            <a:pPr marL="0" marR="0" lvl="0" indent="0" algn="l" rtl="0">
              <a:spcBef>
                <a:spcPts val="0"/>
              </a:spcBef>
              <a:spcAft>
                <a:spcPts val="0"/>
              </a:spcAft>
              <a:buNone/>
            </a:pPr>
            <a:r>
              <a:rPr lang="it-IT" sz="2100" b="1">
                <a:solidFill>
                  <a:srgbClr val="000066"/>
                </a:solidFill>
                <a:latin typeface="Gill Sans"/>
                <a:ea typeface="Gill Sans"/>
                <a:cs typeface="Gill Sans"/>
                <a:sym typeface="Gill Sans"/>
              </a:rPr>
              <a:t>4) Maintain a distance of one meter. </a:t>
            </a:r>
            <a:endParaRPr/>
          </a:p>
          <a:p>
            <a:pPr marL="0" marR="0" lvl="0" indent="0" algn="l" rtl="0">
              <a:spcBef>
                <a:spcPts val="0"/>
              </a:spcBef>
              <a:spcAft>
                <a:spcPts val="0"/>
              </a:spcAft>
              <a:buNone/>
            </a:pPr>
            <a:r>
              <a:rPr lang="it-IT" sz="2100" b="1">
                <a:solidFill>
                  <a:srgbClr val="000066"/>
                </a:solidFill>
                <a:latin typeface="Gill Sans"/>
                <a:ea typeface="Gill Sans"/>
                <a:cs typeface="Gill Sans"/>
                <a:sym typeface="Gill Sans"/>
              </a:rPr>
              <a:t>5) Say hello without shaking hands and disinfect them often.</a:t>
            </a:r>
            <a:endParaRPr/>
          </a:p>
          <a:p>
            <a:pPr marL="0" marR="0" lvl="0" indent="0" algn="l" rtl="0">
              <a:spcBef>
                <a:spcPts val="0"/>
              </a:spcBef>
              <a:spcAft>
                <a:spcPts val="0"/>
              </a:spcAft>
              <a:buNone/>
            </a:pPr>
            <a:r>
              <a:rPr lang="it-IT" sz="2100" b="1">
                <a:solidFill>
                  <a:srgbClr val="000066"/>
                </a:solidFill>
                <a:latin typeface="Gill Sans"/>
                <a:ea typeface="Gill Sans"/>
                <a:cs typeface="Gill Sans"/>
                <a:sym typeface="Gill Sans"/>
              </a:rPr>
              <a:t>6) Always wear a mask in class and pull it down if you drink or eat a snack. </a:t>
            </a:r>
            <a:endParaRPr/>
          </a:p>
          <a:p>
            <a:pPr marL="0" marR="0" lvl="0" indent="0" algn="l" rtl="0">
              <a:spcBef>
                <a:spcPts val="0"/>
              </a:spcBef>
              <a:spcAft>
                <a:spcPts val="0"/>
              </a:spcAft>
              <a:buNone/>
            </a:pPr>
            <a:r>
              <a:rPr lang="it-IT" sz="2100" b="1">
                <a:solidFill>
                  <a:srgbClr val="000066"/>
                </a:solidFill>
                <a:latin typeface="Gill Sans"/>
                <a:ea typeface="Gill Sans"/>
                <a:cs typeface="Gill Sans"/>
                <a:sym typeface="Gill Sans"/>
              </a:rPr>
              <a:t>7) coughing or sneezing into a disposable tissue. </a:t>
            </a:r>
            <a:endParaRPr/>
          </a:p>
          <a:p>
            <a:pPr marL="0" marR="0" lvl="0" indent="0" algn="l" rtl="0">
              <a:spcBef>
                <a:spcPts val="0"/>
              </a:spcBef>
              <a:spcAft>
                <a:spcPts val="0"/>
              </a:spcAft>
              <a:buNone/>
            </a:pPr>
            <a:r>
              <a:rPr lang="it-IT" sz="2100" b="1">
                <a:solidFill>
                  <a:srgbClr val="000066"/>
                </a:solidFill>
                <a:latin typeface="Gill Sans"/>
                <a:ea typeface="Gill Sans"/>
                <a:cs typeface="Gill Sans"/>
                <a:sym typeface="Gill Sans"/>
              </a:rPr>
              <a:t>8) Don't share school supplies.</a:t>
            </a:r>
            <a:endParaRPr/>
          </a:p>
          <a:p>
            <a:pPr marL="0" marR="0" lvl="0" indent="0" algn="l" rtl="0">
              <a:spcBef>
                <a:spcPts val="0"/>
              </a:spcBef>
              <a:spcAft>
                <a:spcPts val="0"/>
              </a:spcAft>
              <a:buNone/>
            </a:pPr>
            <a:r>
              <a:rPr lang="it-IT" sz="2100" b="1">
                <a:solidFill>
                  <a:srgbClr val="000066"/>
                </a:solidFill>
                <a:latin typeface="Gill Sans"/>
                <a:ea typeface="Gill Sans"/>
                <a:cs typeface="Gill Sans"/>
                <a:sym typeface="Gill Sans"/>
              </a:rPr>
              <a:t> 9) Air the classroom.</a:t>
            </a:r>
            <a:endParaRPr/>
          </a:p>
          <a:p>
            <a:pPr marL="0" marR="0" lvl="0" indent="0" algn="l" rtl="0">
              <a:spcBef>
                <a:spcPts val="0"/>
              </a:spcBef>
              <a:spcAft>
                <a:spcPts val="0"/>
              </a:spcAft>
              <a:buNone/>
            </a:pPr>
            <a:r>
              <a:rPr lang="it-IT" sz="2100" b="1">
                <a:solidFill>
                  <a:srgbClr val="000066"/>
                </a:solidFill>
                <a:latin typeface="Gill Sans"/>
                <a:ea typeface="Gill Sans"/>
                <a:cs typeface="Gill Sans"/>
                <a:sym typeface="Gill Sans"/>
              </a:rPr>
              <a:t> 10) Report any discomfort to the teacher.</a:t>
            </a:r>
            <a:endParaRPr sz="2100" b="1">
              <a:solidFill>
                <a:srgbClr val="000066"/>
              </a:solidFill>
              <a:latin typeface="Gill Sans"/>
              <a:ea typeface="Gill Sans"/>
              <a:cs typeface="Gill Sans"/>
              <a:sym typeface="Gill Sans"/>
            </a:endParaRPr>
          </a:p>
        </p:txBody>
      </p:sp>
      <p:sp>
        <p:nvSpPr>
          <p:cNvPr id="88" name="Google Shape;88;p13"/>
          <p:cNvSpPr txBox="1"/>
          <p:nvPr/>
        </p:nvSpPr>
        <p:spPr>
          <a:xfrm>
            <a:off x="3273287" y="0"/>
            <a:ext cx="5141843" cy="76944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it-IT" sz="4400" b="1">
                <a:solidFill>
                  <a:srgbClr val="FFFFFF"/>
                </a:solidFill>
                <a:latin typeface="Algerian"/>
                <a:ea typeface="Algerian"/>
                <a:cs typeface="Algerian"/>
                <a:sym typeface="Algerian"/>
              </a:rPr>
              <a:t>NORME ANTI COVID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4"/>
          <p:cNvSpPr txBox="1">
            <a:spLocks noGrp="1"/>
          </p:cNvSpPr>
          <p:nvPr>
            <p:ph type="title"/>
          </p:nvPr>
        </p:nvSpPr>
        <p:spPr>
          <a:xfrm>
            <a:off x="4452730" y="64490"/>
            <a:ext cx="2027584" cy="452343"/>
          </a:xfrm>
          <a:prstGeom prst="rect">
            <a:avLst/>
          </a:prstGeom>
          <a:noFill/>
          <a:ln>
            <a:noFill/>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FFFFFF"/>
              </a:buClr>
              <a:buSzPts val="3240"/>
              <a:buFont typeface="Algerian"/>
              <a:buNone/>
            </a:pPr>
            <a:r>
              <a:rPr lang="it-IT" sz="3240" b="1">
                <a:solidFill>
                  <a:srgbClr val="FFFFFF"/>
                </a:solidFill>
                <a:latin typeface="Algerian"/>
                <a:ea typeface="Algerian"/>
                <a:cs typeface="Algerian"/>
                <a:sym typeface="Algerian"/>
              </a:rPr>
              <a:t>FAQ</a:t>
            </a:r>
            <a:endParaRPr/>
          </a:p>
        </p:txBody>
      </p:sp>
      <p:sp>
        <p:nvSpPr>
          <p:cNvPr id="94" name="Google Shape;94;p14"/>
          <p:cNvSpPr txBox="1">
            <a:spLocks noGrp="1"/>
          </p:cNvSpPr>
          <p:nvPr>
            <p:ph type="body" idx="1"/>
          </p:nvPr>
        </p:nvSpPr>
        <p:spPr>
          <a:xfrm>
            <a:off x="0" y="516833"/>
            <a:ext cx="12192000" cy="6276677"/>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400"/>
              <a:buNone/>
            </a:pPr>
            <a:r>
              <a:rPr lang="it-IT" sz="2400" b="1">
                <a:solidFill>
                  <a:srgbClr val="C00000"/>
                </a:solidFill>
              </a:rPr>
              <a:t>-Quelle est la différence entre l'isolement et la quarantaine?</a:t>
            </a:r>
            <a:endParaRPr/>
          </a:p>
          <a:p>
            <a:pPr marL="0" lvl="0" indent="0" algn="l" rtl="0">
              <a:lnSpc>
                <a:spcPct val="100000"/>
              </a:lnSpc>
              <a:spcBef>
                <a:spcPts val="1000"/>
              </a:spcBef>
              <a:spcAft>
                <a:spcPts val="0"/>
              </a:spcAft>
              <a:buSzPts val="2400"/>
              <a:buNone/>
            </a:pPr>
            <a:r>
              <a:rPr lang="it-IT" sz="2400" b="1">
                <a:solidFill>
                  <a:srgbClr val="000066"/>
                </a:solidFill>
              </a:rPr>
              <a:t>L'isolement des cas d'infection par le SRAS-COV-2 documentée fait référence à la séparation des personnes infecté par le reste de la communauté pendant la durée de la période de contagiosité, dans un environnement et des conditions telles que empêcher la transmission de l'infection. La quarantaine, en revanche, fait référence à la restriction de la circulation des personnes en bonne santé pendant la durée de la période del'incubation, mais qui peut avoir été exposé à un agent infectieux ou à une maladie contagieuse, dans le but de surveiller l'apparition éventuelle de symptômes et d'identifier rapidement les nouveaux cas.(Circulaire du Ministère de la Santé du 12/10 2020 "CIVID-19: indications pour la durée et le termeisolement")</a:t>
            </a:r>
            <a:endParaRPr/>
          </a:p>
          <a:p>
            <a:pPr marL="0" lvl="0" indent="0" algn="l" rtl="0">
              <a:lnSpc>
                <a:spcPct val="100000"/>
              </a:lnSpc>
              <a:spcBef>
                <a:spcPts val="1000"/>
              </a:spcBef>
              <a:spcAft>
                <a:spcPts val="0"/>
              </a:spcAft>
              <a:buSzPts val="2400"/>
              <a:buNone/>
            </a:pPr>
            <a:r>
              <a:rPr lang="it-IT" sz="2400" b="1">
                <a:solidFill>
                  <a:srgbClr val="C00000"/>
                </a:solidFill>
              </a:rPr>
              <a:t>-Si un élève ou un enseignant vit avec un cas avéré de Sars-Cov-2, il doit être placé quarantaine?</a:t>
            </a:r>
            <a:endParaRPr/>
          </a:p>
          <a:p>
            <a:pPr marL="0" lvl="0" indent="0" algn="l" rtl="0">
              <a:lnSpc>
                <a:spcPct val="100000"/>
              </a:lnSpc>
              <a:spcBef>
                <a:spcPts val="1000"/>
              </a:spcBef>
              <a:spcAft>
                <a:spcPts val="0"/>
              </a:spcAft>
              <a:buSzPts val="2400"/>
              <a:buNone/>
            </a:pPr>
            <a:r>
              <a:rPr lang="it-IT" sz="2400" b="1">
                <a:solidFill>
                  <a:srgbClr val="000066"/>
                </a:solidFill>
              </a:rPr>
              <a:t>Oui, il doit être mis en quarantaine après évaluation par le service de prévention. L'un de ses contacts les proches (par exemple, les camarades de classe  de la prévention. (Circulaire du Ministère de la Santé du 24 Septembre 2020)</a:t>
            </a:r>
            <a:endParaRPr/>
          </a:p>
          <a:p>
            <a:pPr marL="0" lvl="0" indent="0" algn="l" rtl="0">
              <a:lnSpc>
                <a:spcPct val="100000"/>
              </a:lnSpc>
              <a:spcBef>
                <a:spcPts val="1000"/>
              </a:spcBef>
              <a:spcAft>
                <a:spcPts val="0"/>
              </a:spcAft>
              <a:buSzPts val="2400"/>
              <a:buNone/>
            </a:pPr>
            <a:endParaRPr sz="2400">
              <a:solidFill>
                <a:srgbClr val="00006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5"/>
          <p:cNvSpPr txBox="1">
            <a:spLocks noGrp="1"/>
          </p:cNvSpPr>
          <p:nvPr>
            <p:ph type="body" idx="1"/>
          </p:nvPr>
        </p:nvSpPr>
        <p:spPr>
          <a:xfrm>
            <a:off x="0" y="225286"/>
            <a:ext cx="12192000" cy="663271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200"/>
              <a:buNone/>
            </a:pPr>
            <a:r>
              <a:rPr lang="it-IT" sz="2200" b="1">
                <a:solidFill>
                  <a:srgbClr val="C00000"/>
                </a:solidFill>
              </a:rPr>
              <a:t>-In the event that a student is placed in compulsory or fiduciary family isolation, is the isolation also extended to all cohabiting parents?</a:t>
            </a:r>
            <a:endParaRPr/>
          </a:p>
          <a:p>
            <a:pPr marL="0" lvl="0" indent="0" algn="l" rtl="0">
              <a:lnSpc>
                <a:spcPct val="100000"/>
              </a:lnSpc>
              <a:spcBef>
                <a:spcPts val="1000"/>
              </a:spcBef>
              <a:spcAft>
                <a:spcPts val="0"/>
              </a:spcAft>
              <a:buSzPts val="2200"/>
              <a:buNone/>
            </a:pPr>
            <a:r>
              <a:rPr lang="it-IT" sz="2200" b="1">
                <a:solidFill>
                  <a:srgbClr val="000066"/>
                </a:solidFill>
              </a:rPr>
              <a:t>Yes, if the student is positive. No, in case he is in quarantine because the classmate (close contact) tested positive for COVID,</a:t>
            </a:r>
            <a:endParaRPr/>
          </a:p>
          <a:p>
            <a:pPr marL="0" lvl="0" indent="0" algn="l" rtl="0">
              <a:lnSpc>
                <a:spcPct val="100000"/>
              </a:lnSpc>
              <a:spcBef>
                <a:spcPts val="1000"/>
              </a:spcBef>
              <a:spcAft>
                <a:spcPts val="0"/>
              </a:spcAft>
              <a:buSzPts val="2200"/>
              <a:buNone/>
            </a:pPr>
            <a:r>
              <a:rPr lang="it-IT" sz="2200" b="1">
                <a:solidFill>
                  <a:srgbClr val="C00000"/>
                </a:solidFill>
              </a:rPr>
              <a:t>-Do children / adolescents have to wear a mask at school?</a:t>
            </a:r>
            <a:endParaRPr/>
          </a:p>
          <a:p>
            <a:pPr marL="0" lvl="0" indent="0" algn="l" rtl="0">
              <a:lnSpc>
                <a:spcPct val="100000"/>
              </a:lnSpc>
              <a:spcBef>
                <a:spcPts val="1000"/>
              </a:spcBef>
              <a:spcAft>
                <a:spcPts val="0"/>
              </a:spcAft>
              <a:buSzPts val="2200"/>
              <a:buNone/>
            </a:pPr>
            <a:r>
              <a:rPr lang="it-IT" sz="2200" b="1">
                <a:solidFill>
                  <a:srgbClr val="000066"/>
                </a:solidFill>
              </a:rPr>
              <a:t>Following the Prime Minister's decree of November 3, 2020, didactic and educational activities for kindergartens, the first cycle of education and for educational services for children continue to take place in the presence, with the use of masks compulsory except for children under 6 and for people with pathologies or disabilities incompatible with the use of the mask.</a:t>
            </a:r>
            <a:endParaRPr sz="2200" b="1">
              <a:solidFill>
                <a:srgbClr val="000066"/>
              </a:solidFill>
            </a:endParaRPr>
          </a:p>
        </p:txBody>
      </p:sp>
      <p:pic>
        <p:nvPicPr>
          <p:cNvPr id="100" name="Google Shape;100;p15"/>
          <p:cNvPicPr preferRelativeResize="0"/>
          <p:nvPr/>
        </p:nvPicPr>
        <p:blipFill rotWithShape="1">
          <a:blip r:embed="rId3">
            <a:alphaModFix/>
          </a:blip>
          <a:srcRect/>
          <a:stretch/>
        </p:blipFill>
        <p:spPr>
          <a:xfrm>
            <a:off x="7606748" y="3775535"/>
            <a:ext cx="4585252" cy="3082464"/>
          </a:xfrm>
          <a:prstGeom prst="rect">
            <a:avLst/>
          </a:prstGeom>
          <a:noFill/>
          <a:ln>
            <a:noFill/>
          </a:ln>
        </p:spPr>
      </p:pic>
      <p:sp>
        <p:nvSpPr>
          <p:cNvPr id="101" name="Google Shape;101;p15"/>
          <p:cNvSpPr txBox="1"/>
          <p:nvPr/>
        </p:nvSpPr>
        <p:spPr>
          <a:xfrm>
            <a:off x="1205948" y="5168348"/>
            <a:ext cx="4797287" cy="10156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it-IT" sz="2000">
                <a:solidFill>
                  <a:srgbClr val="F90707"/>
                </a:solidFill>
                <a:latin typeface="Gill Sans"/>
                <a:ea typeface="Gill Sans"/>
                <a:cs typeface="Gill Sans"/>
                <a:sym typeface="Gill Sans"/>
              </a:rPr>
              <a:t>By</a:t>
            </a:r>
            <a:endParaRPr/>
          </a:p>
          <a:p>
            <a:pPr marL="0" marR="0" lvl="0" indent="0" algn="l" rtl="0">
              <a:spcBef>
                <a:spcPts val="0"/>
              </a:spcBef>
              <a:spcAft>
                <a:spcPts val="0"/>
              </a:spcAft>
              <a:buNone/>
            </a:pPr>
            <a:r>
              <a:rPr lang="it-IT" sz="2000">
                <a:solidFill>
                  <a:srgbClr val="000066"/>
                </a:solidFill>
                <a:latin typeface="Gill Sans"/>
                <a:ea typeface="Gill Sans"/>
                <a:cs typeface="Gill Sans"/>
                <a:sym typeface="Gill Sans"/>
              </a:rPr>
              <a:t>Azzurra Famoso, Matilda Milazzo, Giulio Petringa, Ginevra Pirozzi, Angelo Sozzi.</a:t>
            </a:r>
            <a:endParaRPr/>
          </a:p>
        </p:txBody>
      </p:sp>
    </p:spTree>
  </p:cSld>
  <p:clrMapOvr>
    <a:masterClrMapping/>
  </p:clrMapOvr>
</p:sld>
</file>

<file path=ppt/theme/theme1.xml><?xml version="1.0" encoding="utf-8"?>
<a:theme xmlns:a="http://schemas.openxmlformats.org/drawingml/2006/main" name="Pacco">
  <a:themeElements>
    <a:clrScheme name="Personalizzato 5">
      <a:dk1>
        <a:srgbClr val="E18405"/>
      </a:dk1>
      <a:lt1>
        <a:srgbClr val="E18405"/>
      </a:lt1>
      <a:dk2>
        <a:srgbClr val="E18405"/>
      </a:dk2>
      <a:lt2>
        <a:srgbClr val="E18405"/>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580</Words>
  <Application>Microsoft Office PowerPoint</Application>
  <PresentationFormat>Personalizzato</PresentationFormat>
  <Paragraphs>34</Paragraphs>
  <Slides>3</Slides>
  <Notes>3</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vt:i4>
      </vt:variant>
    </vt:vector>
  </HeadingPairs>
  <TitlesOfParts>
    <vt:vector size="7" baseType="lpstr">
      <vt:lpstr>Arial</vt:lpstr>
      <vt:lpstr>Gill Sans</vt:lpstr>
      <vt:lpstr>Algerian</vt:lpstr>
      <vt:lpstr>Pacco</vt:lpstr>
      <vt:lpstr>Diapositiva 1</vt:lpstr>
      <vt:lpstr>FAQ</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alessia cazzetta</dc:creator>
  <cp:lastModifiedBy>utente</cp:lastModifiedBy>
  <cp:revision>1</cp:revision>
  <dcterms:modified xsi:type="dcterms:W3CDTF">2021-02-03T16:15:28Z</dcterms:modified>
</cp:coreProperties>
</file>