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Overlock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srjb5OIAHByjHbtAHg/dBQ70l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edero"/>
              <a:buNone/>
            </a:pPr>
            <a:r>
              <a:rPr lang="it-IT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COVID-19 REGULATIONS</a:t>
            </a:r>
            <a:endParaRPr b="1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85" name="Google Shape;85;p1" descr="Scarica gratis Concetto Di Disinfettante Per Mani Piatte nel 2020 | Mani,  Bottiglia, F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3000372"/>
            <a:ext cx="3143240" cy="314324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86" name="Google Shape;86;p1" descr="Regole Covid-19 - Istituto di Design Polo Michelange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430" y="1500174"/>
            <a:ext cx="5643570" cy="335758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Overlock"/>
              <a:buNone/>
            </a:pPr>
            <a:r>
              <a:rPr lang="it-IT" sz="37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 Report to the teacher an eventual illness</a:t>
            </a:r>
            <a:endParaRPr sz="3700"/>
          </a:p>
        </p:txBody>
      </p:sp>
      <p:sp>
        <p:nvSpPr>
          <p:cNvPr id="157" name="Google Shape;157;p10"/>
          <p:cNvSpPr/>
          <p:nvPr/>
        </p:nvSpPr>
        <p:spPr>
          <a:xfrm>
            <a:off x="0" y="5929330"/>
            <a:ext cx="9144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      • Signaler au professeur un éventuel malaise.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0" descr="SuperEval » Blog Archive What Does School Administration Look Like in a  Pandemic World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66" y="1500174"/>
            <a:ext cx="6429388" cy="42870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Overlock"/>
              <a:buNone/>
            </a:pPr>
            <a:r>
              <a:rPr lang="it-IT" sz="37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/>
            </a:r>
            <a:br>
              <a:rPr lang="it-IT" sz="37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it-IT" sz="37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Don’t go to school if you have the fever </a:t>
            </a:r>
            <a:r>
              <a:rPr lang="it-IT" sz="3700">
                <a:solidFill>
                  <a:srgbClr val="002060"/>
                </a:solidFill>
              </a:rPr>
              <a:t/>
            </a:r>
            <a:br>
              <a:rPr lang="it-IT" sz="3700">
                <a:solidFill>
                  <a:srgbClr val="002060"/>
                </a:solidFill>
              </a:rPr>
            </a:br>
            <a:endParaRPr sz="3700">
              <a:solidFill>
                <a:srgbClr val="002060"/>
              </a:solidFill>
            </a:endParaRPr>
          </a:p>
        </p:txBody>
      </p:sp>
      <p:pic>
        <p:nvPicPr>
          <p:cNvPr id="92" name="Google Shape;92;p2" descr="Lombardia: 'è obbligatorio misurare la temperatura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28" y="1428736"/>
            <a:ext cx="6096000" cy="3295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3" name="Google Shape;93;p2"/>
          <p:cNvSpPr/>
          <p:nvPr/>
        </p:nvSpPr>
        <p:spPr>
          <a:xfrm>
            <a:off x="0" y="4929198"/>
            <a:ext cx="91440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N</a:t>
            </a: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e pas aller</a:t>
            </a:r>
            <a:r>
              <a:rPr lang="it-IT" sz="3600" b="0" i="0" u="none" strike="noStrike" cap="none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à l’ école si vous avez de la fiévre.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• Put on the  mask before entering the school.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 descr="Bassetti contro la mascherina a scuola: &quot;Solo un ipocrita può pensare che  un bambino la tenga 6-8 ore&quot; | Il Primato Naziona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24" y="1000108"/>
            <a:ext cx="7604177" cy="4277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1" name="Google Shape;101;p3"/>
          <p:cNvSpPr/>
          <p:nvPr/>
        </p:nvSpPr>
        <p:spPr>
          <a:xfrm>
            <a:off x="0" y="5429264"/>
            <a:ext cx="91440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• Mettre le masque avant d’entrer à l’école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Overlock"/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Remember to put in your schoolbag a spare mask</a:t>
            </a:r>
            <a:endParaRPr sz="3600"/>
          </a:p>
        </p:txBody>
      </p:sp>
      <p:pic>
        <p:nvPicPr>
          <p:cNvPr id="107" name="Google Shape;107;p4" descr="Scuola al via, cosa mettere nello zaino al tempo del Covid? - Teen - ANSA.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66" y="1571612"/>
            <a:ext cx="6024605" cy="32861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8" name="Google Shape;108;p4"/>
          <p:cNvSpPr/>
          <p:nvPr/>
        </p:nvSpPr>
        <p:spPr>
          <a:xfrm>
            <a:off x="0" y="5143512"/>
            <a:ext cx="9144000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Ne pas oublier d’emporter un masque de      rechange dans votre sac à dos.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0" y="357166"/>
            <a:ext cx="9144000" cy="714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Overlock"/>
              <a:buNone/>
            </a:pPr>
            <a:r>
              <a:rPr lang="it-IT" sz="39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Keep a distance of 1 meter.</a:t>
            </a:r>
            <a:endParaRPr sz="3900"/>
          </a:p>
        </p:txBody>
      </p:sp>
      <p:pic>
        <p:nvPicPr>
          <p:cNvPr id="114" name="Google Shape;114;p5" descr="Cartelli Avviso &quot;MANTENERE LA DISTANZA DI UN METRO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36" y="1357298"/>
            <a:ext cx="4214842" cy="40005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5" name="Google Shape;115;p5"/>
          <p:cNvSpPr/>
          <p:nvPr/>
        </p:nvSpPr>
        <p:spPr>
          <a:xfrm>
            <a:off x="0" y="5572140"/>
            <a:ext cx="91440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      • Maintenir une distance d’un mètre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Overlock"/>
              <a:buNone/>
            </a:pPr>
            <a:r>
              <a:rPr lang="it-IT" sz="3959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Greet without shaking hands and often hygenize your hands.</a:t>
            </a:r>
            <a:endParaRPr sz="3959"/>
          </a:p>
        </p:txBody>
      </p:sp>
      <p:pic>
        <p:nvPicPr>
          <p:cNvPr id="121" name="Google Shape;121;p6" descr="L'importanza del gel igienizzante per le mani per proteggersi dal Covid:  come sceglier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70" y="1428736"/>
            <a:ext cx="5148684" cy="34290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2" name="Google Shape;122;p6"/>
          <p:cNvSpPr/>
          <p:nvPr/>
        </p:nvSpPr>
        <p:spPr>
          <a:xfrm>
            <a:off x="0" y="5072074"/>
            <a:ext cx="9144000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Saluer sans vous-serrez la main </a:t>
            </a:r>
            <a:endParaRPr sz="360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et désinfecter souvent.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Overlock"/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Coughing or sneezing in a disposable tissue.</a:t>
            </a:r>
            <a:endParaRPr sz="3600"/>
          </a:p>
        </p:txBody>
      </p:sp>
      <p:pic>
        <p:nvPicPr>
          <p:cNvPr id="128" name="Google Shape;128;p7" descr="Devi starnutire? Vietato mettere le mani davanti alla bocca | Pazienti.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571612"/>
            <a:ext cx="4772306" cy="29289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9" name="Google Shape;129;p7" descr="Impariamo a riconoscere la tosse per difenderci nel modo migliore - Erba  Vita Group S.p.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8" y="1714488"/>
            <a:ext cx="3929090" cy="27860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0" name="Google Shape;130;p7"/>
          <p:cNvSpPr/>
          <p:nvPr/>
        </p:nvSpPr>
        <p:spPr>
          <a:xfrm>
            <a:off x="1" y="4857760"/>
            <a:ext cx="9144000" cy="6155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</a:t>
            </a:r>
            <a:r>
              <a:rPr lang="it-IT" sz="34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Tousser ou éternuer dans un mouchoir portable</a:t>
            </a:r>
            <a:r>
              <a:rPr lang="it-IT" sz="33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00"/>
              <a:buFont typeface="Overlock"/>
              <a:buNone/>
            </a:pPr>
            <a:r>
              <a:rPr lang="it-IT" sz="38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Don’t share school objects.</a:t>
            </a:r>
            <a:endParaRPr sz="3800"/>
          </a:p>
        </p:txBody>
      </p:sp>
      <p:pic>
        <p:nvPicPr>
          <p:cNvPr id="136" name="Google Shape;136;p8" descr="DOC da contaminazione e Coronavirus: l'incubo diventato realtà! -  Psicoterapia Breve Strategica RomaPsicoterapia Breve Strategica Ro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480" y="1500174"/>
            <a:ext cx="5935280" cy="30718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7" name="Google Shape;137;p8"/>
          <p:cNvSpPr/>
          <p:nvPr/>
        </p:nvSpPr>
        <p:spPr>
          <a:xfrm>
            <a:off x="0" y="5072074"/>
            <a:ext cx="91440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  • Ne pas partager les fournitures scolaires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Overlock"/>
              <a:buNone/>
            </a:pPr>
            <a:r>
              <a:rPr lang="it-IT" sz="37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• Air the classroom.</a:t>
            </a:r>
            <a:endParaRPr sz="3700"/>
          </a:p>
        </p:txBody>
      </p:sp>
      <p:sp>
        <p:nvSpPr>
          <p:cNvPr id="143" name="Google Shape;143;p9" descr="Ritorno a scuola, senza ricambi d'aria nelle aule aumentano i rischi -  Notizie Scuol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 descr="Ritorno a scuola, senza ricambi d'aria nelle aule aumentano i rischi -  Notizie Scuol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 descr="Ritorno a scuola, senza ricambi d'aria nelle aule aumentano i rischi -  Notizie Scuol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 descr="Ritorno a scuola, senza ricambi d'aria nelle aule aumentano i rischi -  Notizie Scuol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 descr="Ritorno a scuola, senza ricambi d'aria nelle aule aumentano i rischi -  Notizie Scuol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 descr="Ritorno a scuola, senza ricambi d'aria nelle aule aumentano i rischi -  Notizie Scuol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 descr="Ritorno a scuola, senza ricambi d'aria nelle aule aumentano i rischi -  Notizie Scuol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0" y="5643578"/>
            <a:ext cx="9144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                              • Aérer la classe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9" descr="A scuola con le finestre aperte | Fondazione Umberto Verones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08" y="1500174"/>
            <a:ext cx="5567356" cy="39183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Presentazione su schermo (4:3)</PresentationFormat>
  <Paragraphs>21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Federo</vt:lpstr>
      <vt:lpstr>Overlock</vt:lpstr>
      <vt:lpstr>Calibri</vt:lpstr>
      <vt:lpstr>Tema di Office</vt:lpstr>
      <vt:lpstr>COVID-19 REGULATIONS</vt:lpstr>
      <vt:lpstr> • Don’t go to school if you have the fever  </vt:lpstr>
      <vt:lpstr> </vt:lpstr>
      <vt:lpstr>• Remember to put in your schoolbag a spare mask</vt:lpstr>
      <vt:lpstr>• Keep a distance of 1 meter.</vt:lpstr>
      <vt:lpstr>• Greet without shaking hands and often hygenize your hands.</vt:lpstr>
      <vt:lpstr>• Coughing or sneezing in a disposable tissue.</vt:lpstr>
      <vt:lpstr>• Don’t share school objects.</vt:lpstr>
      <vt:lpstr>• Air the classroom.</vt:lpstr>
      <vt:lpstr>•  Report to the teacher an eventual illness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REGULATIONS</dc:title>
  <dc:creator>alice aiello</dc:creator>
  <cp:lastModifiedBy>utente</cp:lastModifiedBy>
  <cp:revision>1</cp:revision>
  <dcterms:created xsi:type="dcterms:W3CDTF">2021-01-04T15:15:35Z</dcterms:created>
  <dcterms:modified xsi:type="dcterms:W3CDTF">2021-02-03T15:53:53Z</dcterms:modified>
</cp:coreProperties>
</file>