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1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011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35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3858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03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888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61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18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409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813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40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074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999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55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572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1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289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998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95EA0A74-EC99-6540-BE21-36E2EFEC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11BC443-A73D-A148-9BE0-A0233C671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116" y="1325336"/>
            <a:ext cx="8825658" cy="1256620"/>
          </a:xfrm>
        </p:spPr>
        <p:txBody>
          <a:bodyPr anchor="t"/>
          <a:lstStyle/>
          <a:p>
            <a:r>
              <a:rPr lang="it-IT">
                <a:latin typeface="Cooper Black" panose="0208090404030B020404" pitchFamily="18" charset="0"/>
              </a:rPr>
              <a:t>Anticovid Norms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D8B7887-34E0-A14B-A30A-FDDD7DBE5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2130" y="6420443"/>
            <a:ext cx="1769870" cy="437557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  <a:ea typeface="Matura MT Script Capitals" panose="02000000000000000000" pitchFamily="2" charset="0"/>
              </a:rPr>
              <a:t>By Anna </a:t>
            </a:r>
          </a:p>
        </p:txBody>
      </p:sp>
    </p:spTree>
    <p:extLst>
      <p:ext uri="{BB962C8B-B14F-4D97-AF65-F5344CB8AC3E}">
        <p14:creationId xmlns:p14="http://schemas.microsoft.com/office/powerpoint/2010/main" xmlns="" val="325699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7A5CC6-5E6F-604A-9095-7E05F3D6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9259" cy="1357312"/>
          </a:xfrm>
        </p:spPr>
        <p:txBody>
          <a:bodyPr/>
          <a:lstStyle/>
          <a:p>
            <a:r>
              <a:rPr lang="it-IT"/>
              <a:t>Report any discomforts to the teacher.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B1BBA7AF-224B-B242-B551-2751C260C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6"/>
            <a:ext cx="12192000" cy="61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59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B78FF3D4-58A4-1644-9975-E3EDA015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7045"/>
            <a:ext cx="12191999" cy="6010955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xmlns="" id="{FDABC505-8D4B-CC42-BF9A-57EBB162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29875" cy="847045"/>
          </a:xfrm>
        </p:spPr>
        <p:txBody>
          <a:bodyPr/>
          <a:lstStyle/>
          <a:p>
            <a:r>
              <a:rPr lang="it-IT"/>
              <a:t>Don’t go to school if you catch a fever.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F662D50-61B8-0145-B88A-B09AFC94BE55}"/>
              </a:ext>
            </a:extLst>
          </p:cNvPr>
          <p:cNvSpPr txBox="1"/>
          <p:nvPr/>
        </p:nvSpPr>
        <p:spPr>
          <a:xfrm>
            <a:off x="6096000" y="3105834"/>
            <a:ext cx="374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>
                <a:solidFill>
                  <a:schemeClr val="bg2"/>
                </a:solidFill>
              </a:rPr>
              <a:t>If the temperature goes above 37.5 call your doctor</a:t>
            </a:r>
          </a:p>
        </p:txBody>
      </p:sp>
    </p:spTree>
    <p:extLst>
      <p:ext uri="{BB962C8B-B14F-4D97-AF65-F5344CB8AC3E}">
        <p14:creationId xmlns:p14="http://schemas.microsoft.com/office/powerpoint/2010/main" xmlns="" val="53119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2351DF0-CF70-014E-BB3C-EB8824A4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05" y="0"/>
            <a:ext cx="9715500" cy="1285875"/>
          </a:xfrm>
        </p:spPr>
        <p:txBody>
          <a:bodyPr/>
          <a:lstStyle/>
          <a:p>
            <a:r>
              <a:rPr lang="it-IT"/>
              <a:t>Put on the mask before entering into the school.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631B3D09-CBC4-BD45-A84A-CD21DF89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75"/>
            <a:ext cx="12192000" cy="56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69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0584CC-897C-BA47-A4F5-90A21948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19670" cy="1326696"/>
          </a:xfrm>
        </p:spPr>
        <p:txBody>
          <a:bodyPr/>
          <a:lstStyle/>
          <a:p>
            <a:r>
              <a:rPr lang="it-IT"/>
              <a:t>Remember to put a spare mask in your backpack.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8C136959-A03A-9848-AD78-41BA6971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697"/>
            <a:ext cx="12192000" cy="55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62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7CA2D27-12B1-F043-82AE-4CE4C8B9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it-IT"/>
              <a:t>Keep the distance of 1 m. 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B55ACCC5-7A85-854A-B37C-367104209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0265"/>
            <a:ext cx="12192001" cy="61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41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F98CB2-1D9E-9A42-83D1-2C554D25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949973" cy="755196"/>
          </a:xfrm>
        </p:spPr>
        <p:txBody>
          <a:bodyPr/>
          <a:lstStyle/>
          <a:p>
            <a:r>
              <a:rPr lang="it-IT"/>
              <a:t>Greet without shaking hands. 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65269973-C092-FA44-A581-5E03071C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196"/>
            <a:ext cx="12192000" cy="61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87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B7894A9-3B5A-A24D-AAB4-D8D28978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85"/>
            <a:ext cx="10470696" cy="1339622"/>
          </a:xfrm>
        </p:spPr>
        <p:txBody>
          <a:bodyPr/>
          <a:lstStyle/>
          <a:p>
            <a:r>
              <a:rPr lang="it-IT"/>
              <a:t>Always keep the mask but lower it only when you eat or drink.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BAC33806-B83B-1148-89DD-8E302E3F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106"/>
            <a:ext cx="12192000" cy="55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30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2BD10B7-07A1-954F-9357-24743BC8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29875" cy="1398134"/>
          </a:xfrm>
        </p:spPr>
        <p:txBody>
          <a:bodyPr/>
          <a:lstStyle/>
          <a:p>
            <a:r>
              <a:rPr lang="it-IT"/>
              <a:t>Don’t share school supplies with each other.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xmlns="" id="{F3B48F02-75D4-B441-9819-782C83E12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134"/>
            <a:ext cx="12192000" cy="54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23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50BC191-C807-A341-85D1-7BF73C91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04" y="0"/>
            <a:ext cx="3561670" cy="744991"/>
          </a:xfrm>
        </p:spPr>
        <p:txBody>
          <a:bodyPr/>
          <a:lstStyle/>
          <a:p>
            <a:r>
              <a:rPr lang="it-IT"/>
              <a:t>Air the class.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xmlns="" id="{6F272CCE-75CE-5541-93D3-035DEBBB5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04" y="744990"/>
            <a:ext cx="12202204" cy="61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342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Personalizzato</PresentationFormat>
  <Paragraphs>12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Ione</vt:lpstr>
      <vt:lpstr>Anticovid Norms </vt:lpstr>
      <vt:lpstr>Don’t go to school if you catch a fever.</vt:lpstr>
      <vt:lpstr>Put on the mask before entering into the school.</vt:lpstr>
      <vt:lpstr>Remember to put a spare mask in your backpack.</vt:lpstr>
      <vt:lpstr>Keep the distance of 1 m. </vt:lpstr>
      <vt:lpstr>Greet without shaking hands. </vt:lpstr>
      <vt:lpstr>Always keep the mask but lower it only when you eat or drink.</vt:lpstr>
      <vt:lpstr>Don’t share school supplies with each other.</vt:lpstr>
      <vt:lpstr>Air the class.</vt:lpstr>
      <vt:lpstr>Report any discomforts to the teacher.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Anticovid Norms</dc:title>
  <dc:creator>EmptySkylar04@outlook.com</dc:creator>
  <cp:lastModifiedBy>utente</cp:lastModifiedBy>
  <cp:revision>2</cp:revision>
  <dcterms:created xsi:type="dcterms:W3CDTF">2021-01-10T14:56:44Z</dcterms:created>
  <dcterms:modified xsi:type="dcterms:W3CDTF">2021-02-03T15:59:19Z</dcterms:modified>
</cp:coreProperties>
</file>