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svg"/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sv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C9FD46-FCA7-416A-8DB5-93EE40FEEB72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C18209E1-B856-49EB-8D7B-A6895FC85C5D}">
      <dgm:prSet/>
      <dgm:spPr/>
      <dgm:t>
        <a:bodyPr/>
        <a:lstStyle/>
        <a:p>
          <a:r>
            <a:rPr lang="fr-FR" b="0" i="0" baseline="0"/>
            <a:t>Oeuvre de Michele Mattia Livera</a:t>
          </a:r>
          <a:endParaRPr lang="en-US"/>
        </a:p>
      </dgm:t>
    </dgm:pt>
    <dgm:pt modelId="{C94FD255-223F-4EB2-A6BB-9BBDD0497553}" type="parTrans" cxnId="{ACA84212-AA08-4218-9C8C-8D5884B67675}">
      <dgm:prSet/>
      <dgm:spPr/>
      <dgm:t>
        <a:bodyPr/>
        <a:lstStyle/>
        <a:p>
          <a:endParaRPr lang="en-US"/>
        </a:p>
      </dgm:t>
    </dgm:pt>
    <dgm:pt modelId="{75CF3D94-2D17-4335-AAB6-927BB4840C12}" type="sibTrans" cxnId="{ACA84212-AA08-4218-9C8C-8D5884B67675}">
      <dgm:prSet/>
      <dgm:spPr/>
      <dgm:t>
        <a:bodyPr/>
        <a:lstStyle/>
        <a:p>
          <a:endParaRPr lang="en-US"/>
        </a:p>
      </dgm:t>
    </dgm:pt>
    <dgm:pt modelId="{B62B1EEF-1EEB-43E4-8876-065DC0FB33B2}">
      <dgm:prSet/>
      <dgm:spPr/>
      <dgm:t>
        <a:bodyPr/>
        <a:lstStyle/>
        <a:p>
          <a:r>
            <a:rPr lang="fr-FR" b="0" i="0" baseline="0" dirty="0"/>
            <a:t>Merci de votre attention </a:t>
          </a:r>
          <a:endParaRPr lang="en-US" dirty="0"/>
        </a:p>
      </dgm:t>
    </dgm:pt>
    <dgm:pt modelId="{667702E3-FF3A-4507-93A6-246C84DD7C06}" type="parTrans" cxnId="{8563D2E3-C45F-4D8E-A52A-2E10A0D061DB}">
      <dgm:prSet/>
      <dgm:spPr/>
      <dgm:t>
        <a:bodyPr/>
        <a:lstStyle/>
        <a:p>
          <a:endParaRPr lang="en-US"/>
        </a:p>
      </dgm:t>
    </dgm:pt>
    <dgm:pt modelId="{A768CE51-9FBD-4C8C-BB35-177935FAEDE4}" type="sibTrans" cxnId="{8563D2E3-C45F-4D8E-A52A-2E10A0D061DB}">
      <dgm:prSet/>
      <dgm:spPr/>
      <dgm:t>
        <a:bodyPr/>
        <a:lstStyle/>
        <a:p>
          <a:endParaRPr lang="en-US"/>
        </a:p>
      </dgm:t>
    </dgm:pt>
    <dgm:pt modelId="{E59C5412-0B85-4A2A-9D25-749C94391353}" type="pres">
      <dgm:prSet presAssocID="{75C9FD46-FCA7-416A-8DB5-93EE40FEEB72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F16FE80-2F54-494B-8452-DFAB83C9D6F4}" type="pres">
      <dgm:prSet presAssocID="{C18209E1-B856-49EB-8D7B-A6895FC85C5D}" presName="compNode" presStyleCnt="0"/>
      <dgm:spPr/>
    </dgm:pt>
    <dgm:pt modelId="{E4034159-B5D2-4530-B0F6-AEA2BB4105E8}" type="pres">
      <dgm:prSet presAssocID="{C18209E1-B856-49EB-8D7B-A6895FC85C5D}" presName="iconRect" presStyleLbl="node1" presStyleIdx="0" presStyleCnt="2" custLinFactNeighborX="-1263" custLinFactNeighborY="2055"/>
      <dgm:spPr>
        <a:ln>
          <a:noFill/>
        </a:ln>
      </dgm:spPr>
    </dgm:pt>
    <dgm:pt modelId="{E8CA7F17-328B-443B-8F76-DBD2E9C318FA}" type="pres">
      <dgm:prSet presAssocID="{C18209E1-B856-49EB-8D7B-A6895FC85C5D}" presName="spaceRect" presStyleCnt="0"/>
      <dgm:spPr/>
    </dgm:pt>
    <dgm:pt modelId="{E96721FA-1D95-4C0E-B081-3B58E4040A11}" type="pres">
      <dgm:prSet presAssocID="{C18209E1-B856-49EB-8D7B-A6895FC85C5D}" presName="textRect" presStyleLbl="revTx" presStyleIdx="0" presStyleCnt="2">
        <dgm:presLayoutVars>
          <dgm:chMax val="1"/>
          <dgm:chPref val="1"/>
        </dgm:presLayoutVars>
      </dgm:prSet>
      <dgm:spPr/>
      <dgm:t>
        <a:bodyPr/>
        <a:lstStyle/>
        <a:p>
          <a:endParaRPr lang="it-IT"/>
        </a:p>
      </dgm:t>
    </dgm:pt>
    <dgm:pt modelId="{C28CCEC5-91B4-4E95-892A-D2B4D551535F}" type="pres">
      <dgm:prSet presAssocID="{75CF3D94-2D17-4335-AAB6-927BB4840C12}" presName="sibTrans" presStyleCnt="0"/>
      <dgm:spPr/>
    </dgm:pt>
    <dgm:pt modelId="{14A461CB-3802-4048-9E47-A12AE96D2F67}" type="pres">
      <dgm:prSet presAssocID="{B62B1EEF-1EEB-43E4-8876-065DC0FB33B2}" presName="compNode" presStyleCnt="0"/>
      <dgm:spPr/>
    </dgm:pt>
    <dgm:pt modelId="{48510F5B-A8BE-4BB3-B197-50D84F299CAD}" type="pres">
      <dgm:prSet presAssocID="{B62B1EEF-1EEB-43E4-8876-065DC0FB33B2}" presName="iconRect" presStyleLbl="node1" presStyleIdx="1" presStyleCnt="2" custScaleX="125638" custScaleY="10653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xmlns="" id="0" name="" descr="Smiling Face with No Fill"/>
        </a:ext>
      </dgm:extLst>
    </dgm:pt>
    <dgm:pt modelId="{FCD62F78-686B-4B8A-88E6-447A92AECBC7}" type="pres">
      <dgm:prSet presAssocID="{B62B1EEF-1EEB-43E4-8876-065DC0FB33B2}" presName="spaceRect" presStyleCnt="0"/>
      <dgm:spPr/>
    </dgm:pt>
    <dgm:pt modelId="{0A0636D3-93FC-4B33-846A-827552A06BF0}" type="pres">
      <dgm:prSet presAssocID="{B62B1EEF-1EEB-43E4-8876-065DC0FB33B2}" presName="textRect" presStyleLbl="revTx" presStyleIdx="1" presStyleCnt="2">
        <dgm:presLayoutVars>
          <dgm:chMax val="1"/>
          <dgm:chPref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CA84212-AA08-4218-9C8C-8D5884B67675}" srcId="{75C9FD46-FCA7-416A-8DB5-93EE40FEEB72}" destId="{C18209E1-B856-49EB-8D7B-A6895FC85C5D}" srcOrd="0" destOrd="0" parTransId="{C94FD255-223F-4EB2-A6BB-9BBDD0497553}" sibTransId="{75CF3D94-2D17-4335-AAB6-927BB4840C12}"/>
    <dgm:cxn modelId="{8563D2E3-C45F-4D8E-A52A-2E10A0D061DB}" srcId="{75C9FD46-FCA7-416A-8DB5-93EE40FEEB72}" destId="{B62B1EEF-1EEB-43E4-8876-065DC0FB33B2}" srcOrd="1" destOrd="0" parTransId="{667702E3-FF3A-4507-93A6-246C84DD7C06}" sibTransId="{A768CE51-9FBD-4C8C-BB35-177935FAEDE4}"/>
    <dgm:cxn modelId="{1809B899-D165-4F59-BC67-52DB7B8B3AE3}" type="presOf" srcId="{B62B1EEF-1EEB-43E4-8876-065DC0FB33B2}" destId="{0A0636D3-93FC-4B33-846A-827552A06BF0}" srcOrd="0" destOrd="0" presId="urn:microsoft.com/office/officeart/2018/2/layout/IconLabelList"/>
    <dgm:cxn modelId="{5CB15DD1-F434-4D26-A6E8-C4AF57389432}" type="presOf" srcId="{C18209E1-B856-49EB-8D7B-A6895FC85C5D}" destId="{E96721FA-1D95-4C0E-B081-3B58E4040A11}" srcOrd="0" destOrd="0" presId="urn:microsoft.com/office/officeart/2018/2/layout/IconLabelList"/>
    <dgm:cxn modelId="{6F0A702A-4FDB-4842-856C-A5C5DA8A7DCA}" type="presOf" srcId="{75C9FD46-FCA7-416A-8DB5-93EE40FEEB72}" destId="{E59C5412-0B85-4A2A-9D25-749C94391353}" srcOrd="0" destOrd="0" presId="urn:microsoft.com/office/officeart/2018/2/layout/IconLabelList"/>
    <dgm:cxn modelId="{419EC079-65D2-44D2-BB91-62BA9CF576A8}" type="presParOf" srcId="{E59C5412-0B85-4A2A-9D25-749C94391353}" destId="{0F16FE80-2F54-494B-8452-DFAB83C9D6F4}" srcOrd="0" destOrd="0" presId="urn:microsoft.com/office/officeart/2018/2/layout/IconLabelList"/>
    <dgm:cxn modelId="{C97DA61F-A8B5-4EF7-B7C7-E7D186DE06B7}" type="presParOf" srcId="{0F16FE80-2F54-494B-8452-DFAB83C9D6F4}" destId="{E4034159-B5D2-4530-B0F6-AEA2BB4105E8}" srcOrd="0" destOrd="0" presId="urn:microsoft.com/office/officeart/2018/2/layout/IconLabelList"/>
    <dgm:cxn modelId="{BB6FBF51-1136-4781-9A09-4821D092ED04}" type="presParOf" srcId="{0F16FE80-2F54-494B-8452-DFAB83C9D6F4}" destId="{E8CA7F17-328B-443B-8F76-DBD2E9C318FA}" srcOrd="1" destOrd="0" presId="urn:microsoft.com/office/officeart/2018/2/layout/IconLabelList"/>
    <dgm:cxn modelId="{EEA8066C-71B5-4885-8D1A-CAB22DD9ECDA}" type="presParOf" srcId="{0F16FE80-2F54-494B-8452-DFAB83C9D6F4}" destId="{E96721FA-1D95-4C0E-B081-3B58E4040A11}" srcOrd="2" destOrd="0" presId="urn:microsoft.com/office/officeart/2018/2/layout/IconLabelList"/>
    <dgm:cxn modelId="{298BBF97-FA8F-460E-8094-5F2B5E0DBA05}" type="presParOf" srcId="{E59C5412-0B85-4A2A-9D25-749C94391353}" destId="{C28CCEC5-91B4-4E95-892A-D2B4D551535F}" srcOrd="1" destOrd="0" presId="urn:microsoft.com/office/officeart/2018/2/layout/IconLabelList"/>
    <dgm:cxn modelId="{10C61FBE-0E5C-4FCC-969E-2687E2A78FE6}" type="presParOf" srcId="{E59C5412-0B85-4A2A-9D25-749C94391353}" destId="{14A461CB-3802-4048-9E47-A12AE96D2F67}" srcOrd="2" destOrd="0" presId="urn:microsoft.com/office/officeart/2018/2/layout/IconLabelList"/>
    <dgm:cxn modelId="{6F083A6C-6151-4A59-B017-CC82E4167E42}" type="presParOf" srcId="{14A461CB-3802-4048-9E47-A12AE96D2F67}" destId="{48510F5B-A8BE-4BB3-B197-50D84F299CAD}" srcOrd="0" destOrd="0" presId="urn:microsoft.com/office/officeart/2018/2/layout/IconLabelList"/>
    <dgm:cxn modelId="{78AB1F5F-5C20-478B-8BEE-C079E921ED31}" type="presParOf" srcId="{14A461CB-3802-4048-9E47-A12AE96D2F67}" destId="{FCD62F78-686B-4B8A-88E6-447A92AECBC7}" srcOrd="1" destOrd="0" presId="urn:microsoft.com/office/officeart/2018/2/layout/IconLabelList"/>
    <dgm:cxn modelId="{1CE2AF8D-D800-4F67-851F-5E69AA484F40}" type="presParOf" srcId="{14A461CB-3802-4048-9E47-A12AE96D2F67}" destId="{0A0636D3-93FC-4B33-846A-827552A06BF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034159-B5D2-4530-B0F6-AEA2BB4105E8}">
      <dsp:nvSpPr>
        <dsp:cNvPr id="0" name=""/>
        <dsp:cNvSpPr/>
      </dsp:nvSpPr>
      <dsp:spPr>
        <a:xfrm>
          <a:off x="1723247" y="447305"/>
          <a:ext cx="1944000" cy="1944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6721FA-1D95-4C0E-B081-3B58E4040A11}">
      <dsp:nvSpPr>
        <dsp:cNvPr id="0" name=""/>
        <dsp:cNvSpPr/>
      </dsp:nvSpPr>
      <dsp:spPr>
        <a:xfrm>
          <a:off x="559800" y="2821519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b="0" i="0" kern="1200" baseline="0"/>
            <a:t>Oeuvre de Michele Mattia Livera</a:t>
          </a:r>
          <a:endParaRPr lang="en-US" sz="2500" kern="1200"/>
        </a:p>
      </dsp:txBody>
      <dsp:txXfrm>
        <a:off x="559800" y="2821519"/>
        <a:ext cx="4320000" cy="720000"/>
      </dsp:txXfrm>
    </dsp:sp>
    <dsp:sp modelId="{48510F5B-A8BE-4BB3-B197-50D84F299CAD}">
      <dsp:nvSpPr>
        <dsp:cNvPr id="0" name=""/>
        <dsp:cNvSpPr/>
      </dsp:nvSpPr>
      <dsp:spPr>
        <a:xfrm>
          <a:off x="6574598" y="375576"/>
          <a:ext cx="2442402" cy="20711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0636D3-93FC-4B33-846A-827552A06BF0}">
      <dsp:nvSpPr>
        <dsp:cNvPr id="0" name=""/>
        <dsp:cNvSpPr/>
      </dsp:nvSpPr>
      <dsp:spPr>
        <a:xfrm>
          <a:off x="5635800" y="2853299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b="0" i="0" kern="1200" baseline="0" dirty="0"/>
            <a:t>Merci de votre attention </a:t>
          </a:r>
          <a:endParaRPr lang="en-US" sz="2500" kern="1200" dirty="0"/>
        </a:p>
      </dsp:txBody>
      <dsp:txXfrm>
        <a:off x="5635800" y="2853299"/>
        <a:ext cx="432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C7AA7CE-F482-458D-ACE4-8DDF84784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B1B80EEB-0694-443E-9CDA-3A055D933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767B925B-2276-4BC1-A5CA-7B21CF66C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1828E77-6CCD-4139-889D-13AB40528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503121A3-E270-4066-9035-8EE35068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3735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DC7E14E-52F5-4CB4-81AE-F4D907F13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2959CD53-EF65-40A3-BF2A-85EEFD507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D1B6B7FB-283D-47C6-8322-8500E5133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AC6EED16-BB80-4878-B6D9-937A0FAFA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BD93E8A4-9F1D-4A87-824D-858DC8006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44754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18E09BF7-0471-49C6-A786-7210D7804E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F89EE280-563D-4FC8-AC3B-7744B0DB36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60AE6288-E673-402E-8E23-2CB182009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121F5D8-9E31-4FAF-AA96-87EB29D46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F5EEEB72-EF10-4108-B8AF-71188DF8F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0058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76BB677-7F9D-4475-A7B3-3E4711BD7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B6E58B14-AA36-4265-A7C9-DAA6225FB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84E4F593-D97E-4C4D-83CE-467CA22B1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340C36BC-8F2B-4376-8003-907FE879B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F9C0D6C1-B37B-419A-9387-80BD104EB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29281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9E8AE8F4-301A-4E70-9617-70BEAA828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D3B43E47-FE23-4228-BA95-1546BD456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623BB56E-FB40-4777-8283-B6D9197D1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D8207C9-F8B8-47F5-A11C-39D769729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EF680F56-9B9C-4BA7-BDED-89D98149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2994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1EBB4E1-73D4-46BB-B2FA-CA26FD98C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CD4188ED-B5F6-4161-B399-B412E83B2C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A9EB1EAE-88FA-4083-82DE-1F5C87E0F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A31BB5B3-B712-442C-BF69-675488E88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76D9B911-2289-499E-8D6B-626A68DD8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3A432349-46CA-4150-978E-3CD8E765A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06629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FCE0E32-7A29-4F97-AF7F-F080458CF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008D464E-51EB-4396-8CAE-9494AC0D9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C4E88CB9-497F-419E-BDF4-086428ECA7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4041FFD7-BAE8-4521-A26C-A638BFD4F0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D1D0EB49-1EEA-497D-9C69-F310A228E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EAD3EC02-B721-499B-A68B-DBF257281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88445CAC-C688-400F-B274-D1C8AA80C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74AAC632-4577-4CEC-9702-4088DABC2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9475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8FF4841-34A1-4BE8-9B5F-113D4446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577D5B8A-BA26-412F-BADE-C303359D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06B66D80-022F-4AFC-8636-E82965373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1586A531-0430-4671-8210-DFAF0D2A8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4200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217C24D6-CE2C-4BA7-9A4F-6AEBE03E1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BEAC1D87-0573-4B64-BE21-94CFEF812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0CCEB96-83D8-4096-A554-FFCEAE120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1723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31D6932-A522-437F-BDE3-E979997EB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396615F6-90BB-4D6A-A24E-66A66CE6C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CE530CE9-FB2E-4778-ACF6-A80B844EA2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6D815767-CA14-4ACF-97EC-D3F22000F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666E4425-5DC5-4D5C-AFAA-5885135AF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487A9E70-1B6D-4811-B9B0-8C29B2318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6767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59C615-F287-425F-9E28-22BD0D499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DBC5E566-32DA-4D8A-B02E-9843F32A5A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6AC9CFF8-F057-465D-AE37-6A5DC21D6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90C985BF-49B9-444D-A51F-8CA1DBD9A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10CD749A-AE16-4DEF-8155-4C0A8B28A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97FEC73E-CD91-477E-AF1C-D0C098D6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83642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6221B12C-B69F-498A-B689-15B64B2A3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AB4F4AFB-1C63-433C-908F-76E0FFFC1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27336BF8-EF74-4475-9F7E-433DBDA856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B6C96-D432-40BA-9B23-8C5D74298388}" type="datetimeFigureOut">
              <a:rPr lang="it-IT" smtClean="0"/>
              <a:pPr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DEF9F57-9238-4CD5-AA5F-DB0767A068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4D3FE775-1CA0-42C1-8482-A3D8767E2C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BB9F4-27F0-40D1-B789-3BB34EC053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8386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wired.it/economia/lavoro/2015/04/24/10-offerte-proposte-wired/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7383B190-6BFB-422F-B667-06B7B25F09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F45D8F6-D320-465D-82E7-08F7D22DD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821" y="3812954"/>
            <a:ext cx="6465287" cy="15160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kumimoji="0" lang="en-US" altLang="it-IT" sz="4800" b="0" i="0" u="none" strike="noStrike" kern="1200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Ecole </a:t>
            </a:r>
            <a:r>
              <a:rPr kumimoji="0" lang="en-US" altLang="it-IT" sz="4800" b="0" i="0" u="none" strike="noStrike" kern="1200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publique</a:t>
            </a:r>
            <a:r>
              <a:rPr kumimoji="0" lang="en-US" altLang="it-IT" sz="4800" b="0" i="0" u="none" strike="noStrike" kern="1200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: Mario </a:t>
            </a:r>
            <a:r>
              <a:rPr kumimoji="0" lang="en-US" altLang="it-IT" sz="4800" b="0" i="0" u="none" strike="noStrike" kern="1200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Pluchinotta</a:t>
            </a:r>
            <a:r>
              <a:rPr kumimoji="0" lang="en-US" altLang="it-IT" sz="4800" b="0" i="0" u="none" strike="noStrike" kern="1200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</a:t>
            </a:r>
            <a:endParaRPr lang="en-US" sz="48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Giornata di accoglienza – SMS MARIO PLUCHINOTTA">
            <a:extLst>
              <a:ext uri="{FF2B5EF4-FFF2-40B4-BE49-F238E27FC236}">
                <a16:creationId xmlns:a16="http://schemas.microsoft.com/office/drawing/2014/main" xmlns="" id="{58099B2F-6169-436A-A41B-2A031D96AB3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80" r="-1" b="-1"/>
          <a:stretch/>
        </p:blipFill>
        <p:spPr bwMode="auto">
          <a:xfrm>
            <a:off x="-1" y="0"/>
            <a:ext cx="4336661" cy="341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MS MARIO PLUCHINOTTA – Via Marletta, 2 Sant'Agata Li Battiati (CT)">
            <a:extLst>
              <a:ext uri="{FF2B5EF4-FFF2-40B4-BE49-F238E27FC236}">
                <a16:creationId xmlns:a16="http://schemas.microsoft.com/office/drawing/2014/main" xmlns="" id="{27FC5DBC-EFEA-452A-8929-4BC55E3FC5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569"/>
          <a:stretch/>
        </p:blipFill>
        <p:spPr bwMode="auto">
          <a:xfrm>
            <a:off x="4336661" y="0"/>
            <a:ext cx="785533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xmlns="" id="{ED28E597-4AF8-4D69-A9AB-A1EDC6156B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Sant'Agata Li Battiati, classi scuola media M.Pluchinotta spostate a Catania">
            <a:extLst>
              <a:ext uri="{FF2B5EF4-FFF2-40B4-BE49-F238E27FC236}">
                <a16:creationId xmlns:a16="http://schemas.microsoft.com/office/drawing/2014/main" xmlns="" id="{1C715632-ADEB-47C6-AA58-AEA8F0DC5F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531"/>
          <a:stretch/>
        </p:blipFill>
        <p:spPr bwMode="auto">
          <a:xfrm>
            <a:off x="127991" y="3509963"/>
            <a:ext cx="4423634" cy="2852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1148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0" name="Rectangle 72">
            <a:extLst>
              <a:ext uri="{FF2B5EF4-FFF2-40B4-BE49-F238E27FC236}">
                <a16:creationId xmlns:a16="http://schemas.microsoft.com/office/drawing/2014/main" xmlns="" id="{68AF5748-FED8-45BA-8631-26D1D10F32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4192CC0C-0AB9-471B-8F08-3103343499D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481029" y="1533239"/>
            <a:ext cx="4023360" cy="2292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fontAlgn="base">
              <a:spcAft>
                <a:spcPct val="0"/>
              </a:spcAft>
              <a:buClrTx/>
              <a:buSzTx/>
              <a:tabLst/>
            </a:pPr>
            <a:r>
              <a:rPr kumimoji="0" lang="en-US" altLang="it-IT" sz="48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Ecole </a:t>
            </a:r>
            <a:r>
              <a:rPr kumimoji="0" lang="en-US" altLang="it-IT" sz="4800" b="0" i="0" u="none" strike="noStrike" kern="1200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publique</a:t>
            </a:r>
            <a:r>
              <a:rPr kumimoji="0" lang="en-US" altLang="it-IT" sz="48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: Mario </a:t>
            </a:r>
            <a:r>
              <a:rPr kumimoji="0" lang="en-US" altLang="it-IT" sz="4800" b="0" i="0" u="none" strike="noStrike" kern="1200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Pluchinotta</a:t>
            </a:r>
            <a:r>
              <a:rPr kumimoji="0" lang="en-US" altLang="it-IT" sz="48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FB90CA17-17E1-434B-BCE1-0D1FD9F6D0D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81028" y="4099086"/>
            <a:ext cx="3933306" cy="120814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Autofit/>
          </a:bodyPr>
          <a:lstStyle/>
          <a:p>
            <a:pPr marR="0" lvl="0" algn="l" fontAlgn="base">
              <a:spcAft>
                <a:spcPct val="0"/>
              </a:spcAft>
              <a:buClrTx/>
              <a:buSzTx/>
              <a:tabLst/>
            </a:pPr>
            <a:r>
              <a:rPr kumimoji="0" lang="en-US" altLang="it-IT" sz="3200" b="0" i="0" u="none" strike="noStrike" kern="1200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L'école</a:t>
            </a:r>
            <a:r>
              <a:rPr kumimoji="0" lang="en-US" altLang="it-IT" sz="32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en-US" altLang="it-IT" sz="3200" b="0" i="0" u="none" strike="noStrike" kern="1200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publique</a:t>
            </a:r>
            <a:r>
              <a:rPr kumimoji="0" lang="en-US" altLang="it-IT" sz="32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Mario </a:t>
            </a:r>
            <a:r>
              <a:rPr kumimoji="0" lang="en-US" altLang="it-IT" sz="3200" b="0" i="0" u="none" strike="noStrike" kern="1200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Pluchinotta</a:t>
            </a:r>
            <a:r>
              <a:rPr kumimoji="0" lang="en-US" altLang="it-IT" sz="32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en-US" altLang="it-IT" sz="3200" b="0" i="0" u="none" strike="noStrike" kern="1200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</a:t>
            </a:r>
            <a:r>
              <a:rPr kumimoji="0" lang="en-US" altLang="it-IT" sz="32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en-US" altLang="it-IT" sz="3200" b="0" i="0" u="none" strike="noStrike" kern="1200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situé</a:t>
            </a:r>
            <a:r>
              <a:rPr kumimoji="0" lang="en-US" altLang="it-IT" sz="32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Via A. </a:t>
            </a:r>
            <a:r>
              <a:rPr kumimoji="0" lang="en-US" altLang="it-IT" sz="3200" b="0" i="0" u="none" strike="noStrike" kern="1200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Marletta</a:t>
            </a:r>
            <a:r>
              <a:rPr kumimoji="0" lang="en-US" altLang="it-IT" sz="32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2, 95030 </a:t>
            </a:r>
            <a:r>
              <a:rPr kumimoji="0" lang="en-US" altLang="it-IT" sz="3200" b="0" i="0" u="none" strike="noStrike" kern="1200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Sant'Agata</a:t>
            </a:r>
            <a:r>
              <a:rPr kumimoji="0" lang="en-US" altLang="it-IT" sz="32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 </a:t>
            </a:r>
            <a:r>
              <a:rPr kumimoji="0" lang="en-US" altLang="it-IT" sz="3200" b="0" i="0" u="none" strike="noStrike" kern="1200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Battiati</a:t>
            </a:r>
            <a:r>
              <a:rPr kumimoji="0" lang="en-US" altLang="it-IT" sz="32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en-US" altLang="it-IT" sz="3200" b="0" i="0" u="none" strike="noStrike" kern="1200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CATANE</a:t>
            </a:r>
            <a:r>
              <a:rPr kumimoji="0" lang="en-US" altLang="it-IT" sz="32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AF2F604E-43BE-4DC3-B983-E071523364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08C9B587-E65E-4B52-B37C-ABEBB6E879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28" name="Picture 4" descr="origine scuola pluchinotta – Pluchinews">
            <a:extLst>
              <a:ext uri="{FF2B5EF4-FFF2-40B4-BE49-F238E27FC236}">
                <a16:creationId xmlns:a16="http://schemas.microsoft.com/office/drawing/2014/main" xmlns="" id="{AA0A6369-0D3D-49EE-91FA-6416002F0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103264" y="1134566"/>
            <a:ext cx="6607708" cy="494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43680A09-68BF-4190-A717-983C843A4EFB}"/>
              </a:ext>
            </a:extLst>
          </p:cNvPr>
          <p:cNvSpPr txBox="1"/>
          <p:nvPr/>
        </p:nvSpPr>
        <p:spPr>
          <a:xfrm>
            <a:off x="1877093" y="569714"/>
            <a:ext cx="62166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dirty="0"/>
              <a:t/>
            </a:r>
            <a:br>
              <a:rPr lang="it-IT" dirty="0"/>
            </a:br>
            <a:r>
              <a:rPr lang="it-IT" sz="3600" dirty="0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it-IT" sz="36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osition</a:t>
            </a:r>
            <a:endParaRPr lang="it-IT" sz="3600" dirty="0">
              <a:solidFill>
                <a:srgbClr val="FF0000"/>
              </a:solidFill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xmlns="" id="{F9AB8659-150C-4F37-B460-81E092647816}"/>
              </a:ext>
            </a:extLst>
          </p:cNvPr>
          <p:cNvCxnSpPr/>
          <p:nvPr/>
        </p:nvCxnSpPr>
        <p:spPr>
          <a:xfrm>
            <a:off x="297167" y="3895272"/>
            <a:ext cx="43010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70355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3A0FE22B-717D-425E-ACD4-90CAFE0D53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24300" y="173580"/>
            <a:ext cx="4113434" cy="641853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it-IT" dirty="0">
                <a:solidFill>
                  <a:srgbClr val="FF0000"/>
                </a:solidFill>
                <a:latin typeface="inherit"/>
              </a:rPr>
              <a:t>O</a:t>
            </a:r>
            <a:r>
              <a:rPr kumimoji="0" lang="fr-FR" altLang="it-IT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inherit"/>
              </a:rPr>
              <a:t>rigine de l'école</a:t>
            </a:r>
            <a:r>
              <a:rPr kumimoji="0" lang="fr-FR" altLang="it-IT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endParaRPr kumimoji="0" lang="fr-FR" altLang="it-IT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8D267EF8-5D83-448A-9240-AE40D74C82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85801" y="4073273"/>
            <a:ext cx="5105400" cy="2226903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Le nom de l'école est dû à la famille </a:t>
            </a:r>
            <a:r>
              <a:rPr kumimoji="0" lang="fr-FR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Pluchinotta</a:t>
            </a:r>
            <a:r>
              <a:rPr kumimoji="0" lang="fr-FR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qui a fait sur terrain lequel se trouve le bâtiment, à </a:t>
            </a:r>
            <a:r>
              <a:rPr kumimoji="0" lang="fr-FR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Sant'Agata</a:t>
            </a:r>
            <a:r>
              <a:rPr kumimoji="0" lang="fr-FR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Li </a:t>
            </a:r>
            <a:r>
              <a:rPr kumimoji="0" lang="fr-FR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Battiati</a:t>
            </a:r>
            <a:r>
              <a:rPr kumimoji="0" lang="fr-FR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. En 1984, l'institut est dédié à Mario </a:t>
            </a:r>
            <a:r>
              <a:rPr kumimoji="0" lang="fr-FR" altLang="it-IT" sz="21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Pluchinotta</a:t>
            </a:r>
            <a:r>
              <a:rPr kumimoji="0" lang="fr-FR" altLang="it-IT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, un garçon décédé à l'âge de 26 ans, qui s'est distingué par son engagement et son aide envers les nécessiteux.</a:t>
            </a:r>
            <a:r>
              <a:rPr kumimoji="0" lang="fr-FR" altLang="it-IT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498FB950-4D08-450F-A22E-48F5AEBAE7E2}"/>
              </a:ext>
            </a:extLst>
          </p:cNvPr>
          <p:cNvSpPr txBox="1"/>
          <p:nvPr/>
        </p:nvSpPr>
        <p:spPr>
          <a:xfrm>
            <a:off x="635002" y="3053867"/>
            <a:ext cx="28067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  <a:latin typeface="inherit"/>
              </a:rPr>
              <a:t>Le nom.</a:t>
            </a:r>
            <a:endParaRPr lang="it-IT" sz="3200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D01A2427-9E0F-4D35-A272-DCFAEBDBB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2836" y="838383"/>
            <a:ext cx="5115066" cy="560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9351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xmlns="" id="{13688A71-BD68-4DDC-96DE-E36B628D02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39049" y="10292"/>
            <a:ext cx="3564502" cy="82651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it-IT" sz="2800" dirty="0">
                <a:solidFill>
                  <a:srgbClr val="FF0000"/>
                </a:solidFill>
                <a:latin typeface="inherit"/>
              </a:rPr>
              <a:t/>
            </a:r>
            <a:br>
              <a:rPr lang="fr-FR" altLang="it-IT" sz="2800" dirty="0">
                <a:solidFill>
                  <a:srgbClr val="FF0000"/>
                </a:solidFill>
                <a:latin typeface="inherit"/>
              </a:rPr>
            </a:br>
            <a:r>
              <a:rPr lang="fr-FR" altLang="it-IT" sz="2800" dirty="0">
                <a:solidFill>
                  <a:srgbClr val="FF0000"/>
                </a:solidFill>
                <a:latin typeface="inherit"/>
              </a:rPr>
              <a:t>A</a:t>
            </a:r>
            <a:r>
              <a:rPr kumimoji="0" lang="fr-FR" altLang="it-IT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inherit"/>
              </a:rPr>
              <a:t>ctivités de l'après-midi</a:t>
            </a:r>
            <a:r>
              <a:rPr kumimoji="0" lang="fr-FR" altLang="it-IT" sz="2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endParaRPr kumimoji="0" lang="fr-FR" altLang="it-IT" sz="2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xmlns="" id="{44F0F8A4-A230-4FBC-9819-274EDE868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760" y="1740706"/>
            <a:ext cx="5017409" cy="168829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kumimoji="0" lang="fr-FR" altLang="it-IT" sz="28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Robotique</a:t>
            </a: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it-IT" sz="2800" dirty="0">
                <a:latin typeface="inherit"/>
              </a:rPr>
              <a:t>Bande </a:t>
            </a:r>
            <a:r>
              <a:rPr lang="it-IT" sz="2800" dirty="0" err="1">
                <a:latin typeface="inherit"/>
              </a:rPr>
              <a:t>dessinee</a:t>
            </a:r>
            <a:r>
              <a:rPr lang="it-IT" sz="2800" dirty="0">
                <a:latin typeface="inherit"/>
              </a:rPr>
              <a:t> </a:t>
            </a:r>
            <a:r>
              <a:rPr lang="it-IT" sz="2800" dirty="0" err="1">
                <a:latin typeface="inherit"/>
              </a:rPr>
              <a:t>numerique</a:t>
            </a:r>
            <a:endParaRPr lang="it-IT" sz="2800" dirty="0">
              <a:latin typeface="inherit"/>
            </a:endParaRP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it-IT" sz="2800" dirty="0" err="1">
                <a:latin typeface="inherit"/>
              </a:rPr>
              <a:t>Perfectionnement</a:t>
            </a:r>
            <a:r>
              <a:rPr lang="it-IT" sz="2800" dirty="0">
                <a:latin typeface="inherit"/>
              </a:rPr>
              <a:t> </a:t>
            </a:r>
            <a:r>
              <a:rPr lang="it-IT" sz="2800" dirty="0" err="1">
                <a:latin typeface="inherit"/>
              </a:rPr>
              <a:t>linguistique</a:t>
            </a:r>
            <a:r>
              <a:rPr lang="it-IT" sz="2800" dirty="0">
                <a:latin typeface="inherit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it-IT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inherit"/>
            </a:endParaRPr>
          </a:p>
        </p:txBody>
      </p:sp>
      <p:pic>
        <p:nvPicPr>
          <p:cNvPr id="1035" name="Picture 11" descr="Robotica intelligente per l'industria 4.0 - Preparati al Futuro">
            <a:extLst>
              <a:ext uri="{FF2B5EF4-FFF2-40B4-BE49-F238E27FC236}">
                <a16:creationId xmlns:a16="http://schemas.microsoft.com/office/drawing/2014/main" xmlns="" id="{0303F517-14D7-41E8-97FB-BD505B3FF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5448" y="3283355"/>
            <a:ext cx="4365852" cy="325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Potenziamento II e III lingua biennio Linguistico - Istituto di Istruzione  Superiore P. Scalcerle">
            <a:extLst>
              <a:ext uri="{FF2B5EF4-FFF2-40B4-BE49-F238E27FC236}">
                <a16:creationId xmlns:a16="http://schemas.microsoft.com/office/drawing/2014/main" xmlns="" id="{182ADB2B-EB52-41CC-B70C-A96658837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0702" y="3283355"/>
            <a:ext cx="4550711" cy="325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Applicativi per creare fumetti digitali didattici – davide tonioli fumetti">
            <a:extLst>
              <a:ext uri="{FF2B5EF4-FFF2-40B4-BE49-F238E27FC236}">
                <a16:creationId xmlns:a16="http://schemas.microsoft.com/office/drawing/2014/main" xmlns="" id="{18E24099-BBDF-49D0-8E69-FD533133D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792" y="261107"/>
            <a:ext cx="4435549" cy="295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2704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EBDC1A19-45F7-4752-BD62-C51BE2EA50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170519" y="173266"/>
            <a:ext cx="5850961" cy="395632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it-IT" sz="28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inherit"/>
              </a:rPr>
              <a:t>Cours de perfectionnement linguistique</a:t>
            </a:r>
            <a:r>
              <a:rPr kumimoji="0" lang="fr-FR" altLang="it-IT" sz="28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endParaRPr kumimoji="0" lang="fr-FR" altLang="it-IT" sz="2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CC079C95-90E6-436B-8ABD-DA3B76611B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38629" y="878018"/>
            <a:ext cx="11030857" cy="168829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fr-FR" altLang="it-IT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2h et aussi le 1h sont le cours de perfectionnement linguistique mais pas seulement scientifique. Le valorisations scientifique a lieu avec le professeur Sergio Reina et la linguistique tantôt avec </a:t>
            </a:r>
            <a:r>
              <a:rPr kumimoji="0" lang="fr-FR" altLang="it-IT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Patrik</a:t>
            </a:r>
            <a:r>
              <a:rPr kumimoji="0" lang="fr-FR" altLang="it-IT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et tantôt avec Martin.</a:t>
            </a:r>
            <a:endParaRPr kumimoji="0" lang="fr-FR" altLang="it-I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it-I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1840444A-A120-4B70-8375-3D06E4E7D66D}"/>
              </a:ext>
            </a:extLst>
          </p:cNvPr>
          <p:cNvSpPr txBox="1"/>
          <p:nvPr/>
        </p:nvSpPr>
        <p:spPr>
          <a:xfrm>
            <a:off x="306387" y="4940300"/>
            <a:ext cx="13201724" cy="1511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pic>
        <p:nvPicPr>
          <p:cNvPr id="2052" name="Picture 4" descr="Disturbi del linguaggio: progetto di prevenzione e di potenziamento  linguistico - La PiazzaWeb">
            <a:extLst>
              <a:ext uri="{FF2B5EF4-FFF2-40B4-BE49-F238E27FC236}">
                <a16:creationId xmlns:a16="http://schemas.microsoft.com/office/drawing/2014/main" xmlns="" id="{CAF222FB-7FFA-46F5-B88C-4009B58FA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8510" y="2469033"/>
            <a:ext cx="6769279" cy="398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3328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xmlns="" id="{743AA782-23D1-4521-8CAD-47662984A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167B860-12E3-495C-895B-A3BBA1EFD6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30936" y="640080"/>
            <a:ext cx="4818888" cy="148132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-17457" rIns="0" bIns="-17457" numCol="1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it-IT" sz="5400" dirty="0">
                <a:latin typeface="inherit"/>
              </a:rPr>
              <a:t>L</a:t>
            </a:r>
            <a:r>
              <a:rPr kumimoji="0" lang="fr-FR" altLang="it-IT" sz="5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e gymnase</a:t>
            </a:r>
            <a:r>
              <a:rPr kumimoji="0" lang="fr-FR" altLang="it-IT" sz="54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fr-FR" altLang="it-IT" sz="54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032" name="sketch line">
            <a:extLst>
              <a:ext uri="{FF2B5EF4-FFF2-40B4-BE49-F238E27FC236}">
                <a16:creationId xmlns:a16="http://schemas.microsoft.com/office/drawing/2014/main" xmlns="" id="{650D18FE-0824-4A46-B22C-A86B52E578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1B7F7FD8-AE3D-49FD-9846-72FC609D7A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30936" y="2660904"/>
            <a:ext cx="4818888" cy="354787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-17457" rIns="0" bIns="-17457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fr-FR" altLang="it-IT" sz="22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Le gymnase de l'école publique Mario </a:t>
            </a:r>
            <a:r>
              <a:rPr kumimoji="0" lang="fr-FR" altLang="it-IT" sz="22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Pluchinotta</a:t>
            </a:r>
            <a:r>
              <a:rPr kumimoji="0" lang="fr-FR" altLang="it-IT" sz="22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n'est pas seulement un lieu pour faire de l'éducation physique mais c'est aussi un lieu pour s'amuser le plus possible. Beaucoup de lumière pénètre dans ce gymnase</a:t>
            </a:r>
            <a:r>
              <a:rPr lang="fr-FR" altLang="it-IT" sz="2200" dirty="0">
                <a:latin typeface="inherit"/>
              </a:rPr>
              <a:t>, </a:t>
            </a:r>
            <a:r>
              <a:rPr lang="fr-FR" altLang="it-IT" sz="2200" dirty="0" err="1">
                <a:latin typeface="inherit"/>
              </a:rPr>
              <a:t>à</a:t>
            </a:r>
            <a:r>
              <a:rPr kumimoji="0" lang="fr-FR" altLang="it-IT" sz="22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l'intérieur</a:t>
            </a:r>
            <a:r>
              <a:rPr kumimoji="0" lang="fr-FR" altLang="it-IT" sz="22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du gymnase il y a un placard où sont rangés tous les outils utiles à cette discipline.</a:t>
            </a:r>
            <a:r>
              <a:rPr kumimoji="0" lang="fr-FR" altLang="it-IT" sz="22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fr-FR" altLang="it-IT" sz="2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pic>
        <p:nvPicPr>
          <p:cNvPr id="1028" name="Picture 4" descr="Scuola media : Affidati i lavori per mettere in sicurezza il solaio della  palestra - Comitato Genitori ICS Bracciano">
            <a:extLst>
              <a:ext uri="{FF2B5EF4-FFF2-40B4-BE49-F238E27FC236}">
                <a16:creationId xmlns:a16="http://schemas.microsoft.com/office/drawing/2014/main" xmlns="" id="{81C83C20-402B-45BC-A2CA-0AF60D043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80760" y="-68580"/>
            <a:ext cx="5458968" cy="545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9848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35DB3719-6FDC-4E5D-891D-FF40B7300F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xmlns="" id="{E0CBAC23-2E3F-4A90-BA59-F8299F6A54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Rectangle 1">
            <a:extLst>
              <a:ext uri="{FF2B5EF4-FFF2-40B4-BE49-F238E27FC236}">
                <a16:creationId xmlns:a16="http://schemas.microsoft.com/office/drawing/2014/main" xmlns="" id="{722A2E32-19B5-44D1-8440-591AFD5C4C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57171389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177180A9-6729-4CD6-A5B7-9E4F858A14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533441" y="225968"/>
            <a:ext cx="9354519" cy="888075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it-IT" sz="6000" dirty="0">
                <a:solidFill>
                  <a:srgbClr val="FF0000"/>
                </a:solidFill>
                <a:latin typeface="inherit"/>
              </a:rPr>
              <a:t>A</a:t>
            </a:r>
            <a:r>
              <a:rPr kumimoji="0" lang="fr-FR" altLang="it-IT" sz="6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inherit"/>
              </a:rPr>
              <a:t>u revoir</a:t>
            </a:r>
            <a:r>
              <a:rPr kumimoji="0" lang="fr-FR" altLang="it-IT" sz="6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endParaRPr kumimoji="0" lang="fr-FR" altLang="it-IT" sz="6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Immagine 7" descr="Immagine che contiene interni&#10;&#10;Descrizione generata automaticamente">
            <a:extLst>
              <a:ext uri="{FF2B5EF4-FFF2-40B4-BE49-F238E27FC236}">
                <a16:creationId xmlns:a16="http://schemas.microsoft.com/office/drawing/2014/main" xmlns="" id="{4CC0BE68-CABA-4F94-81A6-1DEA4B215B8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  <a:ext uri="{837473B0-CC2E-450A-ABE3-18F120FF3D39}">
                <a1611:picAttrSrcUrl xmlns:a1611="http://schemas.microsoft.com/office/drawing/2016/11/main" xmlns="" r:id="rId8"/>
              </a:ext>
            </a:extLst>
          </a:blip>
          <a:stretch>
            <a:fillRect/>
          </a:stretch>
        </p:blipFill>
        <p:spPr>
          <a:xfrm>
            <a:off x="2070101" y="2245963"/>
            <a:ext cx="3352800" cy="265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98432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208</Words>
  <Application>Microsoft Office PowerPoint</Application>
  <PresentationFormat>Personalizzato</PresentationFormat>
  <Paragraphs>18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Ecole publique : Mario Pluchinotta </vt:lpstr>
      <vt:lpstr>Ecole publique : Mario Pluchinotta </vt:lpstr>
      <vt:lpstr>Origine de l'école </vt:lpstr>
      <vt:lpstr> Activités de l'après-midi </vt:lpstr>
      <vt:lpstr>Cours de perfectionnement linguistique </vt:lpstr>
      <vt:lpstr>Le gymnase </vt:lpstr>
      <vt:lpstr>Au revoir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Ecole publique : Mario Pluchinotta</dc:title>
  <dc:creator>Marcello Livera</dc:creator>
  <cp:lastModifiedBy>utente</cp:lastModifiedBy>
  <cp:revision>9</cp:revision>
  <dcterms:created xsi:type="dcterms:W3CDTF">2021-12-29T11:51:34Z</dcterms:created>
  <dcterms:modified xsi:type="dcterms:W3CDTF">2022-01-29T21:15:48Z</dcterms:modified>
</cp:coreProperties>
</file>