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Default Extension="tiff" ContentType="image/tiff"/>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86" r:id="rId1"/>
  </p:sldMasterIdLst>
  <p:notesMasterIdLst>
    <p:notesMasterId r:id="rId9"/>
  </p:notesMasterIdLst>
  <p:handoutMasterIdLst>
    <p:handoutMasterId r:id="rId10"/>
  </p:handoutMasterIdLst>
  <p:sldIdLst>
    <p:sldId id="275" r:id="rId2"/>
    <p:sldId id="272" r:id="rId3"/>
    <p:sldId id="277" r:id="rId4"/>
    <p:sldId id="278" r:id="rId5"/>
    <p:sldId id="276" r:id="rId6"/>
    <p:sldId id="279" r:id="rId7"/>
    <p:sldId id="280" r:id="rId8"/>
  </p:sldIdLst>
  <p:sldSz cx="10058400" cy="7772400"/>
  <p:notesSz cx="6858000" cy="9144000"/>
  <p:defaultTextStyle>
    <a:defPPr rtl="0">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088" userDrawn="1">
          <p15:clr>
            <a:srgbClr val="A4A3A4"/>
          </p15:clr>
        </p15:guide>
        <p15:guide id="2" orient="horz" pos="2784" userDrawn="1">
          <p15:clr>
            <a:srgbClr val="A4A3A4"/>
          </p15:clr>
        </p15:guide>
        <p15:guide id="3" orient="horz" pos="576" userDrawn="1">
          <p15:clr>
            <a:srgbClr val="A4A3A4"/>
          </p15:clr>
        </p15:guide>
        <p15:guide id="4" pos="3168">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5654A"/>
    <a:srgbClr val="EA4D8C"/>
    <a:srgbClr val="1A305C"/>
    <a:srgbClr val="3F765F"/>
    <a:srgbClr val="367058"/>
    <a:srgbClr val="1B4935"/>
    <a:srgbClr val="679B9B"/>
    <a:srgbClr val="E6E6E6"/>
    <a:srgbClr val="F38571"/>
    <a:srgbClr val="FFB6B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31" autoAdjust="0"/>
    <p:restoredTop sz="95982" autoAdjust="0"/>
  </p:normalViewPr>
  <p:slideViewPr>
    <p:cSldViewPr snapToGrid="0" showGuides="1">
      <p:cViewPr varScale="1">
        <p:scale>
          <a:sx n="64" d="100"/>
          <a:sy n="64" d="100"/>
        </p:scale>
        <p:origin x="-1446" y="-120"/>
      </p:cViewPr>
      <p:guideLst>
        <p:guide orient="horz" pos="2088"/>
        <p:guide orient="horz" pos="2784"/>
        <p:guide orient="horz" pos="576"/>
        <p:guide pos="316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6" d="100"/>
          <a:sy n="86" d="100"/>
        </p:scale>
        <p:origin x="3114" y="7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xmlns="" id="{57B51015-12CA-4649-B47F-D3EB5E10959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it-IT"/>
          </a:p>
        </p:txBody>
      </p:sp>
      <p:sp>
        <p:nvSpPr>
          <p:cNvPr id="3" name="Segnaposto data 2">
            <a:extLst>
              <a:ext uri="{FF2B5EF4-FFF2-40B4-BE49-F238E27FC236}">
                <a16:creationId xmlns:a16="http://schemas.microsoft.com/office/drawing/2014/main" xmlns="" id="{72111F2F-D8BA-4A13-91FC-3878C75727F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B6FA983F-352C-4247-B814-7E8F9A91B539}" type="datetime1">
              <a:rPr lang="it-IT" smtClean="0"/>
              <a:pPr rtl="0"/>
              <a:t>29/01/2022</a:t>
            </a:fld>
            <a:endParaRPr lang="it-IT"/>
          </a:p>
        </p:txBody>
      </p:sp>
      <p:sp>
        <p:nvSpPr>
          <p:cNvPr id="4" name="Segnaposto piè di pagina 3">
            <a:extLst>
              <a:ext uri="{FF2B5EF4-FFF2-40B4-BE49-F238E27FC236}">
                <a16:creationId xmlns:a16="http://schemas.microsoft.com/office/drawing/2014/main" xmlns="" id="{F38FD67D-A60A-4914-89F3-9FC43EF5470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it-IT"/>
          </a:p>
        </p:txBody>
      </p:sp>
      <p:sp>
        <p:nvSpPr>
          <p:cNvPr id="5" name="Segnaposto numero diapositiva 4">
            <a:extLst>
              <a:ext uri="{FF2B5EF4-FFF2-40B4-BE49-F238E27FC236}">
                <a16:creationId xmlns:a16="http://schemas.microsoft.com/office/drawing/2014/main" xmlns="" id="{A51642D8-EDCF-4A15-A29F-1B065ECC2E7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AB7E8E42-E7C5-4B24-8575-74A765CA0AB6}" type="slidenum">
              <a:rPr lang="it-IT" smtClean="0"/>
              <a:pPr rtl="0"/>
              <a:t>‹N›</a:t>
            </a:fld>
            <a:endParaRPr lang="it-IT"/>
          </a:p>
        </p:txBody>
      </p:sp>
    </p:spTree>
    <p:extLst>
      <p:ext uri="{BB962C8B-B14F-4D97-AF65-F5344CB8AC3E}">
        <p14:creationId xmlns:p14="http://schemas.microsoft.com/office/powerpoint/2010/main" xmlns="" val="22953306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it-IT" noProof="0"/>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87CBAFE4-9C46-404F-9341-5733F2149312}" type="datetime1">
              <a:rPr lang="it-IT" noProof="0" smtClean="0"/>
              <a:pPr rtl="0"/>
              <a:t>29/01/2022</a:t>
            </a:fld>
            <a:endParaRPr lang="it-IT" noProof="0"/>
          </a:p>
        </p:txBody>
      </p:sp>
      <p:sp>
        <p:nvSpPr>
          <p:cNvPr id="4" name="Segnaposto immagine diapositiva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pPr rtl="0"/>
            <a:endParaRPr lang="it-IT" noProof="0"/>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it-IT" noProof="0"/>
              <a:t>Fare clic per modificare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it-IT" noProof="0"/>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2481A707-0A4C-444E-BBAC-8F56E4534DF7}" type="slidenum">
              <a:rPr lang="it-IT" noProof="0" smtClean="0"/>
              <a:pPr rtl="0"/>
              <a:t>‹N›</a:t>
            </a:fld>
            <a:endParaRPr lang="it-IT" noProof="0"/>
          </a:p>
        </p:txBody>
      </p:sp>
    </p:spTree>
    <p:extLst>
      <p:ext uri="{BB962C8B-B14F-4D97-AF65-F5344CB8AC3E}">
        <p14:creationId xmlns:p14="http://schemas.microsoft.com/office/powerpoint/2010/main" xmlns="" val="152029551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rtl="0"/>
            <a:fld id="{2481A707-0A4C-444E-BBAC-8F56E4534DF7}" type="slidenum">
              <a:rPr lang="it-IT" smtClean="0"/>
              <a:pPr rtl="0"/>
              <a:t>1</a:t>
            </a:fld>
            <a:endParaRPr lang="it-IT"/>
          </a:p>
        </p:txBody>
      </p:sp>
    </p:spTree>
    <p:extLst>
      <p:ext uri="{BB962C8B-B14F-4D97-AF65-F5344CB8AC3E}">
        <p14:creationId xmlns:p14="http://schemas.microsoft.com/office/powerpoint/2010/main" xmlns="" val="895152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p>
            <a:pPr rtl="0"/>
            <a:endParaRPr lang="it-IT"/>
          </a:p>
        </p:txBody>
      </p:sp>
      <p:sp>
        <p:nvSpPr>
          <p:cNvPr id="4" name="Segnaposto numero diapositiva 3"/>
          <p:cNvSpPr>
            <a:spLocks noGrp="1"/>
          </p:cNvSpPr>
          <p:nvPr>
            <p:ph type="sldNum" sz="quarter" idx="5"/>
          </p:nvPr>
        </p:nvSpPr>
        <p:spPr/>
        <p:txBody>
          <a:bodyPr rtlCol="0"/>
          <a:lstStyle/>
          <a:p>
            <a:pPr rtl="0"/>
            <a:fld id="{2481A707-0A4C-444E-BBAC-8F56E4534DF7}" type="slidenum">
              <a:rPr lang="it-IT" smtClean="0"/>
              <a:pPr rtl="0"/>
              <a:t>2</a:t>
            </a:fld>
            <a:endParaRPr lang="it-IT"/>
          </a:p>
        </p:txBody>
      </p:sp>
    </p:spTree>
    <p:extLst>
      <p:ext uri="{BB962C8B-B14F-4D97-AF65-F5344CB8AC3E}">
        <p14:creationId xmlns:p14="http://schemas.microsoft.com/office/powerpoint/2010/main" xmlns="" val="251723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p>
            <a:pPr rtl="0"/>
            <a:endParaRPr lang="it-IT"/>
          </a:p>
        </p:txBody>
      </p:sp>
      <p:sp>
        <p:nvSpPr>
          <p:cNvPr id="4" name="Segnaposto numero diapositiva 3"/>
          <p:cNvSpPr>
            <a:spLocks noGrp="1"/>
          </p:cNvSpPr>
          <p:nvPr>
            <p:ph type="sldNum" sz="quarter" idx="5"/>
          </p:nvPr>
        </p:nvSpPr>
        <p:spPr/>
        <p:txBody>
          <a:bodyPr rtlCol="0"/>
          <a:lstStyle/>
          <a:p>
            <a:pPr rtl="0"/>
            <a:fld id="{2481A707-0A4C-444E-BBAC-8F56E4534DF7}" type="slidenum">
              <a:rPr lang="it-IT" smtClean="0"/>
              <a:pPr rtl="0"/>
              <a:t>5</a:t>
            </a:fld>
            <a:endParaRPr lang="it-IT"/>
          </a:p>
        </p:txBody>
      </p:sp>
    </p:spTree>
    <p:extLst>
      <p:ext uri="{BB962C8B-B14F-4D97-AF65-F5344CB8AC3E}">
        <p14:creationId xmlns:p14="http://schemas.microsoft.com/office/powerpoint/2010/main" xmlns="" val="2336193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Diapositiva titolo">
    <p:spTree>
      <p:nvGrpSpPr>
        <p:cNvPr id="1" name=""/>
        <p:cNvGrpSpPr/>
        <p:nvPr/>
      </p:nvGrpSpPr>
      <p:grpSpPr>
        <a:xfrm>
          <a:off x="0" y="0"/>
          <a:ext cx="0" cy="0"/>
          <a:chOff x="0" y="0"/>
          <a:chExt cx="0" cy="0"/>
        </a:xfrm>
      </p:grpSpPr>
      <p:sp>
        <p:nvSpPr>
          <p:cNvPr id="6" name="Segnaposto immagine 5">
            <a:extLst>
              <a:ext uri="{FF2B5EF4-FFF2-40B4-BE49-F238E27FC236}">
                <a16:creationId xmlns:a16="http://schemas.microsoft.com/office/drawing/2014/main" xmlns="" id="{3D023C27-C474-480F-BC7F-9C1AAFCAD96E}"/>
              </a:ext>
            </a:extLst>
          </p:cNvPr>
          <p:cNvSpPr>
            <a:spLocks noGrp="1"/>
          </p:cNvSpPr>
          <p:nvPr>
            <p:ph type="pic" sz="quarter" idx="15"/>
          </p:nvPr>
        </p:nvSpPr>
        <p:spPr>
          <a:xfrm>
            <a:off x="0" y="0"/>
            <a:ext cx="10058400" cy="3319272"/>
          </a:xfrm>
        </p:spPr>
        <p:txBody>
          <a:bodyPr rtlCol="0"/>
          <a:lstStyle/>
          <a:p>
            <a:pPr rtl="0"/>
            <a:r>
              <a:rPr lang="it-IT" noProof="0"/>
              <a:t>Fare clic sull'icona per inserire un'immagine</a:t>
            </a:r>
          </a:p>
        </p:txBody>
      </p:sp>
      <p:sp>
        <p:nvSpPr>
          <p:cNvPr id="3" name="Rettangolo 2">
            <a:extLst>
              <a:ext uri="{FF2B5EF4-FFF2-40B4-BE49-F238E27FC236}">
                <a16:creationId xmlns:a16="http://schemas.microsoft.com/office/drawing/2014/main" xmlns="" id="{A48A0F1A-22FB-45FF-80D6-4FE63A63EE04}"/>
              </a:ext>
            </a:extLst>
          </p:cNvPr>
          <p:cNvSpPr/>
          <p:nvPr userDrawn="1"/>
        </p:nvSpPr>
        <p:spPr>
          <a:xfrm>
            <a:off x="9600" y="3319272"/>
            <a:ext cx="10048800" cy="44504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rtl="0">
              <a:lnSpc>
                <a:spcPct val="150000"/>
              </a:lnSpc>
            </a:pPr>
            <a:endParaRPr lang="it-IT" noProof="0"/>
          </a:p>
        </p:txBody>
      </p:sp>
      <p:sp>
        <p:nvSpPr>
          <p:cNvPr id="12" name="Segnaposto contenuto 14">
            <a:extLst>
              <a:ext uri="{FF2B5EF4-FFF2-40B4-BE49-F238E27FC236}">
                <a16:creationId xmlns:a16="http://schemas.microsoft.com/office/drawing/2014/main" xmlns="" id="{0D990D0E-21A8-4155-B955-886A21DE1825}"/>
              </a:ext>
            </a:extLst>
          </p:cNvPr>
          <p:cNvSpPr>
            <a:spLocks noGrp="1"/>
          </p:cNvSpPr>
          <p:nvPr>
            <p:ph sz="quarter" idx="13" hasCustomPrompt="1"/>
          </p:nvPr>
        </p:nvSpPr>
        <p:spPr>
          <a:xfrm>
            <a:off x="228600" y="3575304"/>
            <a:ext cx="2893612" cy="404672"/>
          </a:xfrm>
        </p:spPr>
        <p:txBody>
          <a:bodyPr rtlCol="0">
            <a:noAutofit/>
          </a:bodyPr>
          <a:lstStyle>
            <a:lvl1pPr marL="0" indent="0">
              <a:buNone/>
              <a:defRPr sz="2400" b="0">
                <a:solidFill>
                  <a:schemeClr val="bg1"/>
                </a:solidFill>
                <a:latin typeface="+mj-lt"/>
              </a:defRPr>
            </a:lvl1pPr>
          </a:lstStyle>
          <a:p>
            <a:pPr lvl="0" rtl="0"/>
            <a:r>
              <a:rPr lang="it-IT" noProof="0"/>
              <a:t>Aggiungere il titolo qui</a:t>
            </a:r>
          </a:p>
        </p:txBody>
      </p:sp>
      <p:sp>
        <p:nvSpPr>
          <p:cNvPr id="13" name="Segnaposto testo 16">
            <a:extLst>
              <a:ext uri="{FF2B5EF4-FFF2-40B4-BE49-F238E27FC236}">
                <a16:creationId xmlns:a16="http://schemas.microsoft.com/office/drawing/2014/main" xmlns="" id="{E86030C3-0988-4616-B1A6-DC729760D6A1}"/>
              </a:ext>
            </a:extLst>
          </p:cNvPr>
          <p:cNvSpPr>
            <a:spLocks noGrp="1"/>
          </p:cNvSpPr>
          <p:nvPr>
            <p:ph type="body" sz="quarter" idx="14" hasCustomPrompt="1"/>
          </p:nvPr>
        </p:nvSpPr>
        <p:spPr>
          <a:xfrm>
            <a:off x="228600" y="4087368"/>
            <a:ext cx="2893612" cy="3391118"/>
          </a:xfrm>
        </p:spPr>
        <p:txBody>
          <a:bodyPr rtlCol="0">
            <a:normAutofit/>
          </a:bodyPr>
          <a:lstStyle>
            <a:lvl1pPr marL="0" indent="0">
              <a:lnSpc>
                <a:spcPct val="150000"/>
              </a:lnSpc>
              <a:spcBef>
                <a:spcPts val="1200"/>
              </a:spcBef>
              <a:buNone/>
              <a:defRPr sz="1100">
                <a:solidFill>
                  <a:schemeClr val="bg1"/>
                </a:solidFill>
                <a:latin typeface="+mn-lt"/>
                <a:cs typeface="Arial" panose="020B0604020202020204" pitchFamily="34" charset="0"/>
              </a:defRPr>
            </a:lvl1pPr>
            <a:lvl2pPr marL="457200" indent="0">
              <a:lnSpc>
                <a:spcPct val="150000"/>
              </a:lnSpc>
              <a:spcBef>
                <a:spcPts val="1200"/>
              </a:spcBef>
              <a:buNone/>
              <a:defRPr sz="1100">
                <a:solidFill>
                  <a:schemeClr val="bg1"/>
                </a:solidFill>
                <a:latin typeface="+mn-lt"/>
                <a:cs typeface="Arial" panose="020B0604020202020204" pitchFamily="34" charset="0"/>
              </a:defRPr>
            </a:lvl2pPr>
            <a:lvl3pPr marL="914400" indent="0">
              <a:lnSpc>
                <a:spcPct val="150000"/>
              </a:lnSpc>
              <a:spcBef>
                <a:spcPts val="1200"/>
              </a:spcBef>
              <a:buNone/>
              <a:defRPr sz="1100">
                <a:solidFill>
                  <a:schemeClr val="bg1"/>
                </a:solidFill>
                <a:latin typeface="+mn-lt"/>
                <a:cs typeface="Arial" panose="020B0604020202020204" pitchFamily="34" charset="0"/>
              </a:defRPr>
            </a:lvl3pPr>
            <a:lvl4pPr marL="1371600" indent="0">
              <a:lnSpc>
                <a:spcPct val="150000"/>
              </a:lnSpc>
              <a:spcBef>
                <a:spcPts val="1200"/>
              </a:spcBef>
              <a:buNone/>
              <a:defRPr sz="1100">
                <a:solidFill>
                  <a:schemeClr val="bg1"/>
                </a:solidFill>
                <a:latin typeface="+mn-lt"/>
                <a:cs typeface="Arial" panose="020B0604020202020204" pitchFamily="34" charset="0"/>
              </a:defRPr>
            </a:lvl4pPr>
            <a:lvl5pPr marL="1828800" indent="0">
              <a:lnSpc>
                <a:spcPct val="150000"/>
              </a:lnSpc>
              <a:spcBef>
                <a:spcPts val="1200"/>
              </a:spcBef>
              <a:buNone/>
              <a:defRPr sz="1100">
                <a:solidFill>
                  <a:schemeClr val="bg1"/>
                </a:solidFill>
                <a:latin typeface="+mn-lt"/>
                <a:cs typeface="Arial" panose="020B0604020202020204" pitchFamily="34" charset="0"/>
              </a:defRPr>
            </a:lvl5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11" name="Titolo 1">
            <a:extLst>
              <a:ext uri="{FF2B5EF4-FFF2-40B4-BE49-F238E27FC236}">
                <a16:creationId xmlns:a16="http://schemas.microsoft.com/office/drawing/2014/main" xmlns="" id="{B0BD0440-9D47-4C93-95F9-EFC0FCF1C626}"/>
              </a:ext>
            </a:extLst>
          </p:cNvPr>
          <p:cNvSpPr>
            <a:spLocks noGrp="1"/>
          </p:cNvSpPr>
          <p:nvPr>
            <p:ph type="ctrTitle" hasCustomPrompt="1"/>
          </p:nvPr>
        </p:nvSpPr>
        <p:spPr>
          <a:xfrm>
            <a:off x="6925038" y="5183368"/>
            <a:ext cx="2889504" cy="1251856"/>
          </a:xfrm>
        </p:spPr>
        <p:txBody>
          <a:bodyPr vert="horz" rtlCol="0" anchor="ctr">
            <a:noAutofit/>
          </a:bodyPr>
          <a:lstStyle>
            <a:lvl1pPr algn="ctr">
              <a:lnSpc>
                <a:spcPct val="100000"/>
              </a:lnSpc>
              <a:defRPr sz="4000" b="0">
                <a:solidFill>
                  <a:schemeClr val="bg1"/>
                </a:solidFill>
                <a:latin typeface="+mj-lt"/>
              </a:defRPr>
            </a:lvl1pPr>
          </a:lstStyle>
          <a:p>
            <a:pPr rtl="0"/>
            <a:r>
              <a:rPr lang="it-IT" noProof="0"/>
              <a:t>MODIFICARE IL TESTO</a:t>
            </a:r>
          </a:p>
        </p:txBody>
      </p:sp>
      <p:sp>
        <p:nvSpPr>
          <p:cNvPr id="14" name="Sottotitolo 2">
            <a:extLst>
              <a:ext uri="{FF2B5EF4-FFF2-40B4-BE49-F238E27FC236}">
                <a16:creationId xmlns:a16="http://schemas.microsoft.com/office/drawing/2014/main" xmlns="" id="{D62D81F5-56E3-4D39-96F6-6C09DF4C2835}"/>
              </a:ext>
            </a:extLst>
          </p:cNvPr>
          <p:cNvSpPr>
            <a:spLocks noGrp="1"/>
          </p:cNvSpPr>
          <p:nvPr>
            <p:ph type="subTitle" idx="1" hasCustomPrompt="1"/>
          </p:nvPr>
        </p:nvSpPr>
        <p:spPr>
          <a:xfrm>
            <a:off x="6925038" y="6530864"/>
            <a:ext cx="2889504" cy="453005"/>
          </a:xfrm>
        </p:spPr>
        <p:txBody>
          <a:bodyPr vert="horz" rtlCol="0">
            <a:normAutofit/>
          </a:bodyPr>
          <a:lstStyle>
            <a:lvl1pPr marL="0" indent="0" algn="ctr">
              <a:lnSpc>
                <a:spcPct val="100000"/>
              </a:lnSpc>
              <a:buNone/>
              <a:defRPr sz="1200" spc="300" baseline="0">
                <a:solidFill>
                  <a:schemeClr val="bg1"/>
                </a:solidFill>
                <a:latin typeface="+mj-lt"/>
                <a:cs typeface="Arial" panose="020B0604020202020204" pitchFamily="34" charset="0"/>
              </a:defRPr>
            </a:lvl1pPr>
            <a:lvl2pPr marL="377190" indent="0" algn="ctr">
              <a:buNone/>
              <a:defRPr sz="1650"/>
            </a:lvl2pPr>
            <a:lvl3pPr marL="754380" indent="0" algn="ctr">
              <a:buNone/>
              <a:defRPr sz="1485"/>
            </a:lvl3pPr>
            <a:lvl4pPr marL="1131570" indent="0" algn="ctr">
              <a:buNone/>
              <a:defRPr sz="1320"/>
            </a:lvl4pPr>
            <a:lvl5pPr marL="1508760" indent="0" algn="ctr">
              <a:buNone/>
              <a:defRPr sz="1320"/>
            </a:lvl5pPr>
            <a:lvl6pPr marL="1885950" indent="0" algn="ctr">
              <a:buNone/>
              <a:defRPr sz="1320"/>
            </a:lvl6pPr>
            <a:lvl7pPr marL="2263140" indent="0" algn="ctr">
              <a:buNone/>
              <a:defRPr sz="1320"/>
            </a:lvl7pPr>
            <a:lvl8pPr marL="2640330" indent="0" algn="ctr">
              <a:buNone/>
              <a:defRPr sz="1320"/>
            </a:lvl8pPr>
            <a:lvl9pPr marL="3017520" indent="0" algn="ctr">
              <a:buNone/>
              <a:defRPr sz="1320"/>
            </a:lvl9pPr>
          </a:lstStyle>
          <a:p>
            <a:pPr rtl="0"/>
            <a:r>
              <a:rPr lang="it-IT" noProof="0"/>
              <a:t>FARE CLIC PER MODIFICARE IL TESTO</a:t>
            </a:r>
          </a:p>
        </p:txBody>
      </p:sp>
      <p:sp>
        <p:nvSpPr>
          <p:cNvPr id="16" name="Segnaposto contenuto 14">
            <a:extLst>
              <a:ext uri="{FF2B5EF4-FFF2-40B4-BE49-F238E27FC236}">
                <a16:creationId xmlns:a16="http://schemas.microsoft.com/office/drawing/2014/main" xmlns="" id="{6A973B95-8AB3-4E60-8A20-AB12D6D0E54E}"/>
              </a:ext>
            </a:extLst>
          </p:cNvPr>
          <p:cNvSpPr>
            <a:spLocks noGrp="1"/>
          </p:cNvSpPr>
          <p:nvPr>
            <p:ph sz="quarter" idx="11" hasCustomPrompt="1"/>
          </p:nvPr>
        </p:nvSpPr>
        <p:spPr>
          <a:xfrm>
            <a:off x="3577038" y="3575304"/>
            <a:ext cx="2893612" cy="404672"/>
          </a:xfrm>
        </p:spPr>
        <p:txBody>
          <a:bodyPr rtlCol="0">
            <a:noAutofit/>
          </a:bodyPr>
          <a:lstStyle>
            <a:lvl1pPr marL="0" indent="0">
              <a:buNone/>
              <a:defRPr sz="2400" b="0">
                <a:solidFill>
                  <a:schemeClr val="bg1"/>
                </a:solidFill>
                <a:latin typeface="+mj-lt"/>
              </a:defRPr>
            </a:lvl1pPr>
          </a:lstStyle>
          <a:p>
            <a:pPr lvl="0" rtl="0"/>
            <a:r>
              <a:rPr lang="it-IT" noProof="0"/>
              <a:t>Aggiungere il titolo qui</a:t>
            </a:r>
          </a:p>
        </p:txBody>
      </p:sp>
      <p:sp>
        <p:nvSpPr>
          <p:cNvPr id="17" name="Segnaposto testo 16">
            <a:extLst>
              <a:ext uri="{FF2B5EF4-FFF2-40B4-BE49-F238E27FC236}">
                <a16:creationId xmlns:a16="http://schemas.microsoft.com/office/drawing/2014/main" xmlns="" id="{2569348C-F945-4CEC-9698-686F8ABC8B23}"/>
              </a:ext>
            </a:extLst>
          </p:cNvPr>
          <p:cNvSpPr>
            <a:spLocks noGrp="1"/>
          </p:cNvSpPr>
          <p:nvPr>
            <p:ph type="body" sz="quarter" idx="12" hasCustomPrompt="1"/>
          </p:nvPr>
        </p:nvSpPr>
        <p:spPr>
          <a:xfrm>
            <a:off x="3577038" y="4087368"/>
            <a:ext cx="2893612" cy="1741653"/>
          </a:xfrm>
        </p:spPr>
        <p:txBody>
          <a:bodyPr rtlCol="0">
            <a:normAutofit/>
          </a:bodyPr>
          <a:lstStyle>
            <a:lvl1pPr marL="0" indent="0">
              <a:buNone/>
              <a:defRPr sz="1100">
                <a:solidFill>
                  <a:schemeClr val="bg1"/>
                </a:solidFill>
                <a:latin typeface="+mn-lt"/>
                <a:cs typeface="Arial" panose="020B0604020202020204" pitchFamily="34" charset="0"/>
              </a:defRPr>
            </a:lvl1pPr>
            <a:lvl2pPr marL="457200" indent="0">
              <a:buNone/>
              <a:defRPr sz="1100">
                <a:solidFill>
                  <a:schemeClr val="bg1"/>
                </a:solidFill>
                <a:latin typeface="+mn-lt"/>
                <a:cs typeface="Arial" panose="020B0604020202020204" pitchFamily="34" charset="0"/>
              </a:defRPr>
            </a:lvl2pPr>
            <a:lvl3pPr marL="914400" indent="0">
              <a:buNone/>
              <a:defRPr sz="1100">
                <a:solidFill>
                  <a:schemeClr val="bg1"/>
                </a:solidFill>
                <a:latin typeface="+mn-lt"/>
                <a:cs typeface="Arial" panose="020B0604020202020204" pitchFamily="34" charset="0"/>
              </a:defRPr>
            </a:lvl3pPr>
            <a:lvl4pPr marL="1371600" indent="0">
              <a:buNone/>
              <a:defRPr sz="1100">
                <a:solidFill>
                  <a:schemeClr val="bg1"/>
                </a:solidFill>
                <a:latin typeface="+mn-lt"/>
                <a:cs typeface="Arial" panose="020B0604020202020204" pitchFamily="34" charset="0"/>
              </a:defRPr>
            </a:lvl4pPr>
            <a:lvl5pPr marL="1828800" indent="0">
              <a:buNone/>
              <a:defRPr sz="1100">
                <a:solidFill>
                  <a:schemeClr val="bg1"/>
                </a:solidFill>
                <a:latin typeface="+mn-lt"/>
                <a:cs typeface="Arial" panose="020B0604020202020204" pitchFamily="34" charset="0"/>
              </a:defRPr>
            </a:lvl5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Tree>
    <p:extLst>
      <p:ext uri="{BB962C8B-B14F-4D97-AF65-F5344CB8AC3E}">
        <p14:creationId xmlns:p14="http://schemas.microsoft.com/office/powerpoint/2010/main" xmlns="" val="2991401907"/>
      </p:ext>
    </p:extLst>
  </p:cSld>
  <p:clrMapOvr>
    <a:masterClrMapping/>
  </p:clrMapOvr>
  <p:extLst>
    <p:ext uri="{DCECCB84-F9BA-43D5-87BE-67443E8EF086}">
      <p15:sldGuideLst xmlns:p15="http://schemas.microsoft.com/office/powerpoint/2012/main" xmlns=""/>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Diapositiva titolo">
    <p:spTree>
      <p:nvGrpSpPr>
        <p:cNvPr id="1" name=""/>
        <p:cNvGrpSpPr/>
        <p:nvPr/>
      </p:nvGrpSpPr>
      <p:grpSpPr>
        <a:xfrm>
          <a:off x="0" y="0"/>
          <a:ext cx="0" cy="0"/>
          <a:chOff x="0" y="0"/>
          <a:chExt cx="0" cy="0"/>
        </a:xfrm>
      </p:grpSpPr>
      <p:sp>
        <p:nvSpPr>
          <p:cNvPr id="6" name="Segnaposto immagine 5">
            <a:extLst>
              <a:ext uri="{FF2B5EF4-FFF2-40B4-BE49-F238E27FC236}">
                <a16:creationId xmlns:a16="http://schemas.microsoft.com/office/drawing/2014/main" xmlns="" id="{3D023C27-C474-480F-BC7F-9C1AAFCAD96E}"/>
              </a:ext>
            </a:extLst>
          </p:cNvPr>
          <p:cNvSpPr>
            <a:spLocks noGrp="1"/>
          </p:cNvSpPr>
          <p:nvPr>
            <p:ph type="pic" sz="quarter" idx="15"/>
          </p:nvPr>
        </p:nvSpPr>
        <p:spPr>
          <a:xfrm>
            <a:off x="3352801" y="0"/>
            <a:ext cx="6705600" cy="4419600"/>
          </a:xfrm>
        </p:spPr>
        <p:txBody>
          <a:bodyPr rtlCol="0"/>
          <a:lstStyle/>
          <a:p>
            <a:pPr rtl="0"/>
            <a:r>
              <a:rPr lang="it-IT" noProof="0"/>
              <a:t>Fare clic sull'icona per inserire un'immagine</a:t>
            </a:r>
          </a:p>
        </p:txBody>
      </p:sp>
      <p:sp>
        <p:nvSpPr>
          <p:cNvPr id="3" name="Rettangolo 2">
            <a:extLst>
              <a:ext uri="{FF2B5EF4-FFF2-40B4-BE49-F238E27FC236}">
                <a16:creationId xmlns:a16="http://schemas.microsoft.com/office/drawing/2014/main" xmlns="" id="{A48A0F1A-22FB-45FF-80D6-4FE63A63EE04}"/>
              </a:ext>
            </a:extLst>
          </p:cNvPr>
          <p:cNvSpPr/>
          <p:nvPr userDrawn="1"/>
        </p:nvSpPr>
        <p:spPr>
          <a:xfrm>
            <a:off x="9600" y="0"/>
            <a:ext cx="3343200" cy="77697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rtl="0">
              <a:lnSpc>
                <a:spcPct val="150000"/>
              </a:lnSpc>
            </a:pPr>
            <a:endParaRPr lang="it-IT" noProof="0"/>
          </a:p>
        </p:txBody>
      </p:sp>
      <p:sp>
        <p:nvSpPr>
          <p:cNvPr id="2" name="Titolo 1">
            <a:extLst>
              <a:ext uri="{FF2B5EF4-FFF2-40B4-BE49-F238E27FC236}">
                <a16:creationId xmlns:a16="http://schemas.microsoft.com/office/drawing/2014/main" xmlns="" id="{DF01E5D2-6D16-41B9-8D95-C3831084A574}"/>
              </a:ext>
            </a:extLst>
          </p:cNvPr>
          <p:cNvSpPr>
            <a:spLocks noGrp="1"/>
          </p:cNvSpPr>
          <p:nvPr>
            <p:ph type="ctrTitle" hasCustomPrompt="1"/>
          </p:nvPr>
        </p:nvSpPr>
        <p:spPr>
          <a:xfrm>
            <a:off x="6925038" y="5183368"/>
            <a:ext cx="2889504" cy="1251856"/>
          </a:xfrm>
        </p:spPr>
        <p:txBody>
          <a:bodyPr vert="horz" rtlCol="0" anchor="ctr">
            <a:noAutofit/>
          </a:bodyPr>
          <a:lstStyle>
            <a:lvl1pPr algn="ctr">
              <a:lnSpc>
                <a:spcPct val="100000"/>
              </a:lnSpc>
              <a:defRPr sz="4000" b="0">
                <a:solidFill>
                  <a:schemeClr val="tx2"/>
                </a:solidFill>
                <a:latin typeface="+mj-lt"/>
              </a:defRPr>
            </a:lvl1pPr>
          </a:lstStyle>
          <a:p>
            <a:pPr rtl="0"/>
            <a:r>
              <a:rPr lang="it-IT" noProof="0"/>
              <a:t>MODIFICARE IL TESTO</a:t>
            </a:r>
          </a:p>
        </p:txBody>
      </p:sp>
      <p:sp>
        <p:nvSpPr>
          <p:cNvPr id="18" name="Sottotitolo 2">
            <a:extLst>
              <a:ext uri="{FF2B5EF4-FFF2-40B4-BE49-F238E27FC236}">
                <a16:creationId xmlns:a16="http://schemas.microsoft.com/office/drawing/2014/main" xmlns="" id="{C1E1772A-8C1A-43F8-A297-A2A1C4961A78}"/>
              </a:ext>
            </a:extLst>
          </p:cNvPr>
          <p:cNvSpPr>
            <a:spLocks noGrp="1"/>
          </p:cNvSpPr>
          <p:nvPr>
            <p:ph type="subTitle" idx="1" hasCustomPrompt="1"/>
          </p:nvPr>
        </p:nvSpPr>
        <p:spPr>
          <a:xfrm>
            <a:off x="6925038" y="6530864"/>
            <a:ext cx="2889504" cy="453005"/>
          </a:xfrm>
        </p:spPr>
        <p:txBody>
          <a:bodyPr vert="horz" rtlCol="0">
            <a:normAutofit/>
          </a:bodyPr>
          <a:lstStyle>
            <a:lvl1pPr marL="0" indent="0" algn="ctr">
              <a:lnSpc>
                <a:spcPct val="100000"/>
              </a:lnSpc>
              <a:buNone/>
              <a:defRPr sz="1200" spc="300" baseline="0">
                <a:solidFill>
                  <a:schemeClr val="tx2"/>
                </a:solidFill>
                <a:latin typeface="+mj-lt"/>
                <a:cs typeface="Arial" panose="020B0604020202020204" pitchFamily="34" charset="0"/>
              </a:defRPr>
            </a:lvl1pPr>
            <a:lvl2pPr marL="377190" indent="0" algn="ctr">
              <a:buNone/>
              <a:defRPr sz="1650"/>
            </a:lvl2pPr>
            <a:lvl3pPr marL="754380" indent="0" algn="ctr">
              <a:buNone/>
              <a:defRPr sz="1485"/>
            </a:lvl3pPr>
            <a:lvl4pPr marL="1131570" indent="0" algn="ctr">
              <a:buNone/>
              <a:defRPr sz="1320"/>
            </a:lvl4pPr>
            <a:lvl5pPr marL="1508760" indent="0" algn="ctr">
              <a:buNone/>
              <a:defRPr sz="1320"/>
            </a:lvl5pPr>
            <a:lvl6pPr marL="1885950" indent="0" algn="ctr">
              <a:buNone/>
              <a:defRPr sz="1320"/>
            </a:lvl6pPr>
            <a:lvl7pPr marL="2263140" indent="0" algn="ctr">
              <a:buNone/>
              <a:defRPr sz="1320"/>
            </a:lvl7pPr>
            <a:lvl8pPr marL="2640330" indent="0" algn="ctr">
              <a:buNone/>
              <a:defRPr sz="1320"/>
            </a:lvl8pPr>
            <a:lvl9pPr marL="3017520" indent="0" algn="ctr">
              <a:buNone/>
              <a:defRPr sz="1320"/>
            </a:lvl9pPr>
          </a:lstStyle>
          <a:p>
            <a:pPr rtl="0"/>
            <a:r>
              <a:rPr lang="it-IT" noProof="0"/>
              <a:t>FARE CLIC PER MODIFICARE IL TESTO</a:t>
            </a:r>
          </a:p>
        </p:txBody>
      </p:sp>
      <p:sp>
        <p:nvSpPr>
          <p:cNvPr id="15" name="Rettangolo 14">
            <a:extLst>
              <a:ext uri="{FF2B5EF4-FFF2-40B4-BE49-F238E27FC236}">
                <a16:creationId xmlns:a16="http://schemas.microsoft.com/office/drawing/2014/main" xmlns="" id="{97492751-E9EF-463C-8C1E-1AA3A9B1D816}"/>
              </a:ext>
            </a:extLst>
          </p:cNvPr>
          <p:cNvSpPr/>
          <p:nvPr userDrawn="1"/>
        </p:nvSpPr>
        <p:spPr>
          <a:xfrm>
            <a:off x="3355200" y="3886200"/>
            <a:ext cx="3348000" cy="3886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20" name="Segnaposto contenuto 14">
            <a:extLst>
              <a:ext uri="{FF2B5EF4-FFF2-40B4-BE49-F238E27FC236}">
                <a16:creationId xmlns:a16="http://schemas.microsoft.com/office/drawing/2014/main" xmlns="" id="{E6FA2C89-4818-4619-8F8B-31E5505EAF76}"/>
              </a:ext>
            </a:extLst>
          </p:cNvPr>
          <p:cNvSpPr>
            <a:spLocks noGrp="1"/>
          </p:cNvSpPr>
          <p:nvPr>
            <p:ph sz="quarter" idx="11" hasCustomPrompt="1"/>
          </p:nvPr>
        </p:nvSpPr>
        <p:spPr>
          <a:xfrm>
            <a:off x="3577038" y="4713695"/>
            <a:ext cx="2893612" cy="404672"/>
          </a:xfrm>
        </p:spPr>
        <p:txBody>
          <a:bodyPr rtlCol="0">
            <a:noAutofit/>
          </a:bodyPr>
          <a:lstStyle>
            <a:lvl1pPr marL="0" indent="0">
              <a:buNone/>
              <a:defRPr sz="2400" b="0">
                <a:solidFill>
                  <a:schemeClr val="tx2"/>
                </a:solidFill>
                <a:latin typeface="+mj-lt"/>
              </a:defRPr>
            </a:lvl1pPr>
          </a:lstStyle>
          <a:p>
            <a:pPr lvl="0" rtl="0"/>
            <a:r>
              <a:rPr lang="it-IT" noProof="0"/>
              <a:t>Aggiungere il titolo qui</a:t>
            </a:r>
          </a:p>
        </p:txBody>
      </p:sp>
      <p:sp>
        <p:nvSpPr>
          <p:cNvPr id="21" name="Segnaposto testo 16">
            <a:extLst>
              <a:ext uri="{FF2B5EF4-FFF2-40B4-BE49-F238E27FC236}">
                <a16:creationId xmlns:a16="http://schemas.microsoft.com/office/drawing/2014/main" xmlns="" id="{67651986-01F3-4697-A0D4-31F6A1098310}"/>
              </a:ext>
            </a:extLst>
          </p:cNvPr>
          <p:cNvSpPr>
            <a:spLocks noGrp="1"/>
          </p:cNvSpPr>
          <p:nvPr>
            <p:ph type="body" sz="quarter" idx="12" hasCustomPrompt="1"/>
          </p:nvPr>
        </p:nvSpPr>
        <p:spPr>
          <a:xfrm>
            <a:off x="3577038" y="5216093"/>
            <a:ext cx="2893612" cy="1741653"/>
          </a:xfrm>
        </p:spPr>
        <p:txBody>
          <a:bodyPr rtlCol="0">
            <a:normAutofit/>
          </a:bodyPr>
          <a:lstStyle>
            <a:lvl1pPr marL="0" indent="0">
              <a:buNone/>
              <a:defRPr sz="1100">
                <a:solidFill>
                  <a:schemeClr val="tx2"/>
                </a:solidFill>
                <a:latin typeface="+mn-lt"/>
                <a:cs typeface="Arial" panose="020B0604020202020204" pitchFamily="34" charset="0"/>
              </a:defRPr>
            </a:lvl1pPr>
            <a:lvl2pPr marL="457200" indent="0">
              <a:buNone/>
              <a:defRPr sz="1100">
                <a:solidFill>
                  <a:schemeClr val="tx2"/>
                </a:solidFill>
                <a:latin typeface="+mn-lt"/>
                <a:cs typeface="Arial" panose="020B0604020202020204" pitchFamily="34" charset="0"/>
              </a:defRPr>
            </a:lvl2pPr>
            <a:lvl3pPr marL="914400" indent="0">
              <a:buNone/>
              <a:defRPr sz="1100">
                <a:solidFill>
                  <a:schemeClr val="tx2"/>
                </a:solidFill>
                <a:latin typeface="+mn-lt"/>
                <a:cs typeface="Arial" panose="020B0604020202020204" pitchFamily="34" charset="0"/>
              </a:defRPr>
            </a:lvl3pPr>
            <a:lvl4pPr marL="1371600" indent="0">
              <a:buNone/>
              <a:defRPr sz="1100">
                <a:solidFill>
                  <a:schemeClr val="tx2"/>
                </a:solidFill>
                <a:latin typeface="+mn-lt"/>
                <a:cs typeface="Arial" panose="020B0604020202020204" pitchFamily="34" charset="0"/>
              </a:defRPr>
            </a:lvl4pPr>
            <a:lvl5pPr marL="1828800" indent="0">
              <a:buNone/>
              <a:defRPr sz="1100">
                <a:solidFill>
                  <a:schemeClr val="tx2"/>
                </a:solidFill>
                <a:latin typeface="+mn-lt"/>
                <a:cs typeface="Arial" panose="020B0604020202020204" pitchFamily="34" charset="0"/>
              </a:defRPr>
            </a:lvl5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12" name="Segnaposto contenuto 14">
            <a:extLst>
              <a:ext uri="{FF2B5EF4-FFF2-40B4-BE49-F238E27FC236}">
                <a16:creationId xmlns:a16="http://schemas.microsoft.com/office/drawing/2014/main" xmlns="" id="{0D990D0E-21A8-4155-B955-886A21DE1825}"/>
              </a:ext>
            </a:extLst>
          </p:cNvPr>
          <p:cNvSpPr>
            <a:spLocks noGrp="1"/>
          </p:cNvSpPr>
          <p:nvPr>
            <p:ph sz="quarter" idx="13" hasCustomPrompt="1"/>
          </p:nvPr>
        </p:nvSpPr>
        <p:spPr>
          <a:xfrm>
            <a:off x="228600" y="1530776"/>
            <a:ext cx="2893612" cy="404672"/>
          </a:xfrm>
        </p:spPr>
        <p:txBody>
          <a:bodyPr rtlCol="0">
            <a:noAutofit/>
          </a:bodyPr>
          <a:lstStyle>
            <a:lvl1pPr marL="0" indent="0">
              <a:buNone/>
              <a:defRPr sz="2400" b="0">
                <a:solidFill>
                  <a:schemeClr val="bg1"/>
                </a:solidFill>
                <a:latin typeface="+mj-lt"/>
              </a:defRPr>
            </a:lvl1pPr>
          </a:lstStyle>
          <a:p>
            <a:pPr lvl="0" rtl="0"/>
            <a:r>
              <a:rPr lang="it-IT" noProof="0"/>
              <a:t>Aggiungere il titolo qui</a:t>
            </a:r>
          </a:p>
        </p:txBody>
      </p:sp>
      <p:sp>
        <p:nvSpPr>
          <p:cNvPr id="13" name="Segnaposto testo 16">
            <a:extLst>
              <a:ext uri="{FF2B5EF4-FFF2-40B4-BE49-F238E27FC236}">
                <a16:creationId xmlns:a16="http://schemas.microsoft.com/office/drawing/2014/main" xmlns="" id="{E86030C3-0988-4616-B1A6-DC729760D6A1}"/>
              </a:ext>
            </a:extLst>
          </p:cNvPr>
          <p:cNvSpPr>
            <a:spLocks noGrp="1"/>
          </p:cNvSpPr>
          <p:nvPr>
            <p:ph type="body" sz="quarter" idx="14" hasCustomPrompt="1"/>
          </p:nvPr>
        </p:nvSpPr>
        <p:spPr>
          <a:xfrm>
            <a:off x="228600" y="2044385"/>
            <a:ext cx="2893612" cy="4807095"/>
          </a:xfrm>
        </p:spPr>
        <p:txBody>
          <a:bodyPr rtlCol="0">
            <a:normAutofit/>
          </a:bodyPr>
          <a:lstStyle>
            <a:lvl1pPr marL="0" indent="0">
              <a:lnSpc>
                <a:spcPct val="150000"/>
              </a:lnSpc>
              <a:spcBef>
                <a:spcPts val="1200"/>
              </a:spcBef>
              <a:buNone/>
              <a:defRPr sz="1100">
                <a:solidFill>
                  <a:schemeClr val="bg1"/>
                </a:solidFill>
                <a:latin typeface="+mn-lt"/>
                <a:cs typeface="Arial" panose="020B0604020202020204" pitchFamily="34" charset="0"/>
              </a:defRPr>
            </a:lvl1pPr>
            <a:lvl2pPr marL="457200" indent="0">
              <a:lnSpc>
                <a:spcPct val="150000"/>
              </a:lnSpc>
              <a:spcBef>
                <a:spcPts val="1200"/>
              </a:spcBef>
              <a:buNone/>
              <a:defRPr sz="1100">
                <a:solidFill>
                  <a:schemeClr val="bg1"/>
                </a:solidFill>
                <a:latin typeface="+mn-lt"/>
                <a:cs typeface="Arial" panose="020B0604020202020204" pitchFamily="34" charset="0"/>
              </a:defRPr>
            </a:lvl2pPr>
            <a:lvl3pPr marL="914400" indent="0">
              <a:lnSpc>
                <a:spcPct val="150000"/>
              </a:lnSpc>
              <a:spcBef>
                <a:spcPts val="1200"/>
              </a:spcBef>
              <a:buNone/>
              <a:defRPr sz="1100">
                <a:solidFill>
                  <a:schemeClr val="bg1"/>
                </a:solidFill>
                <a:latin typeface="+mn-lt"/>
                <a:cs typeface="Arial" panose="020B0604020202020204" pitchFamily="34" charset="0"/>
              </a:defRPr>
            </a:lvl3pPr>
            <a:lvl4pPr marL="1371600" indent="0">
              <a:lnSpc>
                <a:spcPct val="150000"/>
              </a:lnSpc>
              <a:spcBef>
                <a:spcPts val="1200"/>
              </a:spcBef>
              <a:buNone/>
              <a:defRPr sz="1100">
                <a:solidFill>
                  <a:schemeClr val="bg1"/>
                </a:solidFill>
                <a:latin typeface="+mn-lt"/>
                <a:cs typeface="Arial" panose="020B0604020202020204" pitchFamily="34" charset="0"/>
              </a:defRPr>
            </a:lvl4pPr>
            <a:lvl5pPr marL="1828800" indent="0">
              <a:lnSpc>
                <a:spcPct val="150000"/>
              </a:lnSpc>
              <a:spcBef>
                <a:spcPts val="1200"/>
              </a:spcBef>
              <a:buNone/>
              <a:defRPr sz="1100">
                <a:solidFill>
                  <a:schemeClr val="bg1"/>
                </a:solidFill>
                <a:latin typeface="+mn-lt"/>
                <a:cs typeface="Arial" panose="020B0604020202020204" pitchFamily="34" charset="0"/>
              </a:defRPr>
            </a:lvl5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Tree>
    <p:extLst>
      <p:ext uri="{BB962C8B-B14F-4D97-AF65-F5344CB8AC3E}">
        <p14:creationId xmlns:p14="http://schemas.microsoft.com/office/powerpoint/2010/main" xmlns="" val="777400633"/>
      </p:ext>
    </p:extLst>
  </p:cSld>
  <p:clrMapOvr>
    <a:masterClrMapping/>
  </p:clrMapOvr>
  <p:extLst>
    <p:ext uri="{DCECCB84-F9BA-43D5-87BE-67443E8EF086}">
      <p15:sldGuideLst xmlns:p15="http://schemas.microsoft.com/office/powerpoint/2012/main" xmlns=""/>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olo e contenuto">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xmlns="" id="{FA4B57A7-3A86-45DA-B5CA-AC7A481E3274}"/>
              </a:ext>
            </a:extLst>
          </p:cNvPr>
          <p:cNvSpPr/>
          <p:nvPr userDrawn="1"/>
        </p:nvSpPr>
        <p:spPr>
          <a:xfrm>
            <a:off x="0" y="0"/>
            <a:ext cx="3355974" cy="44433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rtl="0"/>
            <a:endParaRPr lang="it-IT" noProof="0"/>
          </a:p>
        </p:txBody>
      </p:sp>
      <p:sp>
        <p:nvSpPr>
          <p:cNvPr id="3" name="Rettangolo 2">
            <a:extLst>
              <a:ext uri="{FF2B5EF4-FFF2-40B4-BE49-F238E27FC236}">
                <a16:creationId xmlns:a16="http://schemas.microsoft.com/office/drawing/2014/main" xmlns="" id="{14F3BCA9-2C74-4567-9FB2-2CE1AC28A6EC}"/>
              </a:ext>
            </a:extLst>
          </p:cNvPr>
          <p:cNvSpPr/>
          <p:nvPr userDrawn="1"/>
        </p:nvSpPr>
        <p:spPr>
          <a:xfrm>
            <a:off x="6702425" y="0"/>
            <a:ext cx="3355975" cy="44433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rtl="0"/>
            <a:endParaRPr lang="it-IT" noProof="0"/>
          </a:p>
        </p:txBody>
      </p:sp>
      <p:sp>
        <p:nvSpPr>
          <p:cNvPr id="15" name="Segnaposto immagine 12">
            <a:extLst>
              <a:ext uri="{FF2B5EF4-FFF2-40B4-BE49-F238E27FC236}">
                <a16:creationId xmlns:a16="http://schemas.microsoft.com/office/drawing/2014/main" xmlns="" id="{86D9E3AF-002F-496A-AE6E-5675F6459273}"/>
              </a:ext>
            </a:extLst>
          </p:cNvPr>
          <p:cNvSpPr>
            <a:spLocks noGrp="1"/>
          </p:cNvSpPr>
          <p:nvPr>
            <p:ph type="pic" sz="quarter" idx="10"/>
          </p:nvPr>
        </p:nvSpPr>
        <p:spPr>
          <a:xfrm>
            <a:off x="3355975" y="-1"/>
            <a:ext cx="3348000" cy="3300621"/>
          </a:xfrm>
        </p:spPr>
        <p:txBody>
          <a:bodyPr rtlCol="0"/>
          <a:lstStyle/>
          <a:p>
            <a:pPr rtl="0"/>
            <a:r>
              <a:rPr lang="it-IT" noProof="0"/>
              <a:t>Fare clic sull'icona per inserire un'immagine</a:t>
            </a:r>
          </a:p>
        </p:txBody>
      </p:sp>
      <p:sp>
        <p:nvSpPr>
          <p:cNvPr id="16" name="Segnaposto immagine 11">
            <a:extLst>
              <a:ext uri="{FF2B5EF4-FFF2-40B4-BE49-F238E27FC236}">
                <a16:creationId xmlns:a16="http://schemas.microsoft.com/office/drawing/2014/main" xmlns="" id="{86E48971-37C3-4BED-A53F-BBE4AE0A58D9}"/>
              </a:ext>
            </a:extLst>
          </p:cNvPr>
          <p:cNvSpPr>
            <a:spLocks noGrp="1"/>
          </p:cNvSpPr>
          <p:nvPr>
            <p:ph type="pic" sz="quarter" idx="11"/>
          </p:nvPr>
        </p:nvSpPr>
        <p:spPr>
          <a:xfrm>
            <a:off x="0" y="4443322"/>
            <a:ext cx="3348000" cy="3329078"/>
          </a:xfrm>
        </p:spPr>
        <p:txBody>
          <a:bodyPr rtlCol="0"/>
          <a:lstStyle/>
          <a:p>
            <a:pPr rtl="0"/>
            <a:r>
              <a:rPr lang="it-IT" noProof="0"/>
              <a:t>Fare clic sull'icona per inserire un'immagine</a:t>
            </a:r>
          </a:p>
        </p:txBody>
      </p:sp>
      <p:sp>
        <p:nvSpPr>
          <p:cNvPr id="18" name="Segnaposto immagine 14">
            <a:extLst>
              <a:ext uri="{FF2B5EF4-FFF2-40B4-BE49-F238E27FC236}">
                <a16:creationId xmlns:a16="http://schemas.microsoft.com/office/drawing/2014/main" xmlns="" id="{E35617C7-C13A-4F76-8C0C-AF5E38C6227D}"/>
              </a:ext>
            </a:extLst>
          </p:cNvPr>
          <p:cNvSpPr>
            <a:spLocks noGrp="1"/>
          </p:cNvSpPr>
          <p:nvPr>
            <p:ph type="pic" sz="quarter" idx="12"/>
          </p:nvPr>
        </p:nvSpPr>
        <p:spPr>
          <a:xfrm>
            <a:off x="6710400" y="4443322"/>
            <a:ext cx="3348000" cy="3329078"/>
          </a:xfrm>
        </p:spPr>
        <p:txBody>
          <a:bodyPr rtlCol="0"/>
          <a:lstStyle/>
          <a:p>
            <a:pPr rtl="0"/>
            <a:r>
              <a:rPr lang="it-IT" noProof="0"/>
              <a:t>Fare clic sull'icona per inserire un'immagine</a:t>
            </a:r>
          </a:p>
        </p:txBody>
      </p:sp>
      <p:sp>
        <p:nvSpPr>
          <p:cNvPr id="26" name="Segnaposto testo 18">
            <a:extLst>
              <a:ext uri="{FF2B5EF4-FFF2-40B4-BE49-F238E27FC236}">
                <a16:creationId xmlns:a16="http://schemas.microsoft.com/office/drawing/2014/main" xmlns="" id="{7DB83E81-869F-4BAD-AEC6-B87F2B879A30}"/>
              </a:ext>
            </a:extLst>
          </p:cNvPr>
          <p:cNvSpPr>
            <a:spLocks noGrp="1"/>
          </p:cNvSpPr>
          <p:nvPr>
            <p:ph type="body" sz="quarter" idx="14" hasCustomPrompt="1"/>
          </p:nvPr>
        </p:nvSpPr>
        <p:spPr>
          <a:xfrm>
            <a:off x="228600" y="848535"/>
            <a:ext cx="2864802" cy="3505751"/>
          </a:xfrm>
        </p:spPr>
        <p:txBody>
          <a:bodyPr lIns="91440" rtlCol="0">
            <a:normAutofit/>
          </a:bodyPr>
          <a:lstStyle>
            <a:lvl1pPr marL="0" indent="0">
              <a:lnSpc>
                <a:spcPct val="150000"/>
              </a:lnSpc>
              <a:buFont typeface="Arial" panose="020B0604020202020204" pitchFamily="34" charset="0"/>
              <a:buNone/>
              <a:defRPr sz="1100">
                <a:solidFill>
                  <a:schemeClr val="bg1"/>
                </a:solidFill>
                <a:latin typeface="+mn-lt"/>
                <a:cs typeface="Arial" panose="020B0604020202020204" pitchFamily="34" charset="0"/>
              </a:defRPr>
            </a:lvl1pPr>
            <a:lvl2pPr marL="457200" indent="0">
              <a:lnSpc>
                <a:spcPct val="150000"/>
              </a:lnSpc>
              <a:buNone/>
              <a:defRPr sz="1100">
                <a:solidFill>
                  <a:schemeClr val="bg1"/>
                </a:solidFill>
                <a:latin typeface="+mn-lt"/>
                <a:cs typeface="Arial" panose="020B0604020202020204" pitchFamily="34" charset="0"/>
              </a:defRPr>
            </a:lvl2pPr>
            <a:lvl3pPr marL="914400" indent="0">
              <a:lnSpc>
                <a:spcPct val="150000"/>
              </a:lnSpc>
              <a:buNone/>
              <a:defRPr sz="1100">
                <a:solidFill>
                  <a:schemeClr val="bg1"/>
                </a:solidFill>
                <a:latin typeface="+mn-lt"/>
                <a:cs typeface="Arial" panose="020B0604020202020204" pitchFamily="34" charset="0"/>
              </a:defRPr>
            </a:lvl3pPr>
            <a:lvl4pPr marL="1371600" indent="0">
              <a:lnSpc>
                <a:spcPct val="150000"/>
              </a:lnSpc>
              <a:buNone/>
              <a:defRPr sz="1100">
                <a:solidFill>
                  <a:schemeClr val="bg1"/>
                </a:solidFill>
                <a:latin typeface="+mn-lt"/>
                <a:cs typeface="Arial" panose="020B0604020202020204" pitchFamily="34" charset="0"/>
              </a:defRPr>
            </a:lvl4pPr>
            <a:lvl5pPr marL="1828800" indent="0">
              <a:lnSpc>
                <a:spcPct val="150000"/>
              </a:lnSpc>
              <a:buNone/>
              <a:defRPr sz="1100">
                <a:solidFill>
                  <a:schemeClr val="bg1"/>
                </a:solidFill>
                <a:latin typeface="+mn-lt"/>
                <a:cs typeface="Arial" panose="020B0604020202020204" pitchFamily="34" charset="0"/>
              </a:defRPr>
            </a:lvl5pPr>
          </a:lstStyle>
          <a:p>
            <a:pPr lvl="0" rtl="0"/>
            <a:r>
              <a:rPr lang="it-IT" noProof="0"/>
              <a:t>Fare clic per modificare </a:t>
            </a:r>
            <a:br>
              <a:rPr lang="it-IT" noProof="0"/>
            </a:br>
            <a:r>
              <a:rPr lang="it-IT" noProof="0"/>
              <a:t>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30" name="Segnaposto testo 18">
            <a:extLst>
              <a:ext uri="{FF2B5EF4-FFF2-40B4-BE49-F238E27FC236}">
                <a16:creationId xmlns:a16="http://schemas.microsoft.com/office/drawing/2014/main" xmlns="" id="{6A9BD8AF-34CA-4F04-9A17-B45F6EB3AA9D}"/>
              </a:ext>
            </a:extLst>
          </p:cNvPr>
          <p:cNvSpPr>
            <a:spLocks noGrp="1"/>
          </p:cNvSpPr>
          <p:nvPr>
            <p:ph type="body" sz="quarter" idx="16" hasCustomPrompt="1"/>
          </p:nvPr>
        </p:nvSpPr>
        <p:spPr>
          <a:xfrm>
            <a:off x="3581400" y="3554730"/>
            <a:ext cx="2895599" cy="3989070"/>
          </a:xfrm>
        </p:spPr>
        <p:txBody>
          <a:bodyPr lIns="0" rtlCol="0" anchor="ctr">
            <a:normAutofit/>
          </a:bodyPr>
          <a:lstStyle>
            <a:lvl1pPr marL="0" indent="0">
              <a:lnSpc>
                <a:spcPct val="150000"/>
              </a:lnSpc>
              <a:buNone/>
              <a:defRPr sz="2000">
                <a:solidFill>
                  <a:schemeClr val="tx1"/>
                </a:solidFill>
                <a:latin typeface="+mj-lt"/>
                <a:cs typeface="Arial" panose="020B0604020202020204" pitchFamily="34" charset="0"/>
              </a:defRPr>
            </a:lvl1pPr>
            <a:lvl2pPr marL="457200" indent="0">
              <a:lnSpc>
                <a:spcPct val="150000"/>
              </a:lnSpc>
              <a:buNone/>
              <a:defRPr sz="2000">
                <a:solidFill>
                  <a:schemeClr val="tx1"/>
                </a:solidFill>
                <a:latin typeface="+mj-lt"/>
                <a:cs typeface="Arial" panose="020B0604020202020204" pitchFamily="34" charset="0"/>
              </a:defRPr>
            </a:lvl2pPr>
            <a:lvl3pPr marL="914400" indent="0">
              <a:lnSpc>
                <a:spcPct val="150000"/>
              </a:lnSpc>
              <a:buNone/>
              <a:defRPr sz="2000">
                <a:solidFill>
                  <a:schemeClr val="tx1"/>
                </a:solidFill>
                <a:latin typeface="+mj-lt"/>
                <a:cs typeface="Arial" panose="020B0604020202020204" pitchFamily="34" charset="0"/>
              </a:defRPr>
            </a:lvl3pPr>
            <a:lvl4pPr marL="1371600" indent="0">
              <a:lnSpc>
                <a:spcPct val="150000"/>
              </a:lnSpc>
              <a:buNone/>
              <a:defRPr sz="2000">
                <a:solidFill>
                  <a:schemeClr val="tx1"/>
                </a:solidFill>
                <a:latin typeface="+mj-lt"/>
                <a:cs typeface="Arial" panose="020B0604020202020204" pitchFamily="34" charset="0"/>
              </a:defRPr>
            </a:lvl4pPr>
            <a:lvl5pPr marL="1828800" indent="0">
              <a:lnSpc>
                <a:spcPct val="150000"/>
              </a:lnSpc>
              <a:buNone/>
              <a:defRPr sz="2000">
                <a:solidFill>
                  <a:schemeClr val="tx1"/>
                </a:solidFill>
                <a:latin typeface="+mj-lt"/>
                <a:cs typeface="Arial" panose="020B0604020202020204" pitchFamily="34" charset="0"/>
              </a:defRPr>
            </a:lvl5pPr>
          </a:lstStyle>
          <a:p>
            <a:pPr lvl="0" rtl="0"/>
            <a:r>
              <a:rPr lang="it-IT" noProof="0"/>
              <a:t>Fare clic per modificare </a:t>
            </a:r>
            <a:br>
              <a:rPr lang="it-IT" noProof="0"/>
            </a:br>
            <a:r>
              <a:rPr lang="it-IT" noProof="0"/>
              <a:t>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33" name="Segnaposto testo 16">
            <a:extLst>
              <a:ext uri="{FF2B5EF4-FFF2-40B4-BE49-F238E27FC236}">
                <a16:creationId xmlns:a16="http://schemas.microsoft.com/office/drawing/2014/main" xmlns="" id="{2390D74A-03BA-4C31-B59B-57CCDAF885DD}"/>
              </a:ext>
            </a:extLst>
          </p:cNvPr>
          <p:cNvSpPr>
            <a:spLocks noGrp="1"/>
          </p:cNvSpPr>
          <p:nvPr>
            <p:ph type="body" sz="quarter" idx="17" hasCustomPrompt="1"/>
          </p:nvPr>
        </p:nvSpPr>
        <p:spPr>
          <a:xfrm>
            <a:off x="6931152" y="228600"/>
            <a:ext cx="2898329" cy="530895"/>
          </a:xfrm>
        </p:spPr>
        <p:txBody>
          <a:bodyPr lIns="91440" rtlCol="0" anchor="t">
            <a:noAutofit/>
          </a:bodyPr>
          <a:lstStyle>
            <a:lvl1pPr marL="0" indent="0">
              <a:buNone/>
              <a:defRPr sz="2400" b="0">
                <a:solidFill>
                  <a:schemeClr val="bg1"/>
                </a:solidFill>
                <a:latin typeface="+mj-lt"/>
              </a:defRPr>
            </a:lvl1pPr>
          </a:lstStyle>
          <a:p>
            <a:pPr lvl="0" rtl="0"/>
            <a:r>
              <a:rPr lang="it-IT" noProof="0"/>
              <a:t>AGGIUNGERE IL TITOLO </a:t>
            </a:r>
            <a:br>
              <a:rPr lang="it-IT" noProof="0"/>
            </a:br>
            <a:r>
              <a:rPr lang="it-IT" noProof="0"/>
              <a:t>QUI</a:t>
            </a:r>
          </a:p>
        </p:txBody>
      </p:sp>
      <p:sp>
        <p:nvSpPr>
          <p:cNvPr id="34" name="Segnaposto testo 18">
            <a:extLst>
              <a:ext uri="{FF2B5EF4-FFF2-40B4-BE49-F238E27FC236}">
                <a16:creationId xmlns:a16="http://schemas.microsoft.com/office/drawing/2014/main" xmlns="" id="{50BE2EB5-0041-4D2D-A6AE-4DE92FEED83A}"/>
              </a:ext>
            </a:extLst>
          </p:cNvPr>
          <p:cNvSpPr>
            <a:spLocks noGrp="1"/>
          </p:cNvSpPr>
          <p:nvPr>
            <p:ph type="body" sz="quarter" idx="18" hasCustomPrompt="1"/>
          </p:nvPr>
        </p:nvSpPr>
        <p:spPr>
          <a:xfrm>
            <a:off x="6931151" y="848535"/>
            <a:ext cx="2898647" cy="3505751"/>
          </a:xfrm>
        </p:spPr>
        <p:txBody>
          <a:bodyPr lIns="91440" rtlCol="0">
            <a:normAutofit/>
          </a:bodyPr>
          <a:lstStyle>
            <a:lvl1pPr>
              <a:lnSpc>
                <a:spcPct val="150000"/>
              </a:lnSpc>
              <a:defRPr sz="1100">
                <a:solidFill>
                  <a:schemeClr val="bg1"/>
                </a:solidFill>
                <a:latin typeface="+mn-lt"/>
                <a:cs typeface="Arial" panose="020B0604020202020204" pitchFamily="34" charset="0"/>
              </a:defRPr>
            </a:lvl1pPr>
            <a:lvl2pPr>
              <a:lnSpc>
                <a:spcPct val="150000"/>
              </a:lnSpc>
              <a:defRPr sz="1100">
                <a:solidFill>
                  <a:schemeClr val="bg1"/>
                </a:solidFill>
                <a:latin typeface="+mn-lt"/>
                <a:cs typeface="Arial" panose="020B0604020202020204" pitchFamily="34" charset="0"/>
              </a:defRPr>
            </a:lvl2pPr>
            <a:lvl3pPr>
              <a:lnSpc>
                <a:spcPct val="150000"/>
              </a:lnSpc>
              <a:defRPr sz="1100">
                <a:solidFill>
                  <a:schemeClr val="bg1"/>
                </a:solidFill>
                <a:latin typeface="+mn-lt"/>
                <a:cs typeface="Arial" panose="020B0604020202020204" pitchFamily="34" charset="0"/>
              </a:defRPr>
            </a:lvl3pPr>
            <a:lvl4pPr>
              <a:lnSpc>
                <a:spcPct val="150000"/>
              </a:lnSpc>
              <a:defRPr sz="1100">
                <a:solidFill>
                  <a:schemeClr val="bg1"/>
                </a:solidFill>
                <a:latin typeface="+mn-lt"/>
                <a:cs typeface="Arial" panose="020B0604020202020204" pitchFamily="34" charset="0"/>
              </a:defRPr>
            </a:lvl4pPr>
            <a:lvl5pPr>
              <a:lnSpc>
                <a:spcPct val="150000"/>
              </a:lnSpc>
              <a:defRPr sz="1100">
                <a:solidFill>
                  <a:schemeClr val="bg1"/>
                </a:solidFill>
                <a:latin typeface="+mn-lt"/>
                <a:cs typeface="Arial" panose="020B0604020202020204" pitchFamily="34" charset="0"/>
              </a:defRPr>
            </a:lvl5pPr>
          </a:lstStyle>
          <a:p>
            <a:pPr lvl="0" rtl="0"/>
            <a:r>
              <a:rPr lang="it-IT" noProof="0"/>
              <a:t>Fare clic per modificare </a:t>
            </a:r>
            <a:br>
              <a:rPr lang="it-IT" noProof="0"/>
            </a:br>
            <a:r>
              <a:rPr lang="it-IT" noProof="0"/>
              <a:t>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17" name="Titolo 3">
            <a:extLst>
              <a:ext uri="{FF2B5EF4-FFF2-40B4-BE49-F238E27FC236}">
                <a16:creationId xmlns:a16="http://schemas.microsoft.com/office/drawing/2014/main" xmlns="" id="{7D4C849E-DCC1-4757-BBBF-C69B4CD0BD94}"/>
              </a:ext>
            </a:extLst>
          </p:cNvPr>
          <p:cNvSpPr>
            <a:spLocks noGrp="1"/>
          </p:cNvSpPr>
          <p:nvPr>
            <p:ph type="title"/>
          </p:nvPr>
        </p:nvSpPr>
        <p:spPr>
          <a:xfrm>
            <a:off x="228600" y="228600"/>
            <a:ext cx="2804477" cy="475315"/>
          </a:xfrm>
        </p:spPr>
        <p:txBody>
          <a:bodyPr vert="horz" lIns="0" tIns="45720" rIns="91440" bIns="45720" rtlCol="0" anchor="t">
            <a:noAutofit/>
          </a:bodyPr>
          <a:lstStyle>
            <a:lvl1pPr>
              <a:defRPr lang="en-US" sz="2400" b="0">
                <a:solidFill>
                  <a:schemeClr val="bg1"/>
                </a:solidFill>
                <a:ea typeface="+mn-ea"/>
                <a:cs typeface="+mn-cs"/>
              </a:defRPr>
            </a:lvl1pPr>
          </a:lstStyle>
          <a:p>
            <a:pPr marL="0" lvl="0" indent="0" rtl="0">
              <a:spcBef>
                <a:spcPts val="1000"/>
              </a:spcBef>
              <a:buFont typeface="Arial" panose="020B0604020202020204" pitchFamily="34" charset="0"/>
            </a:pPr>
            <a:r>
              <a:rPr lang="it-IT" noProof="0"/>
              <a:t>Fare clic per modificare lo stile del titolo dello schema</a:t>
            </a:r>
          </a:p>
        </p:txBody>
      </p:sp>
    </p:spTree>
    <p:extLst>
      <p:ext uri="{BB962C8B-B14F-4D97-AF65-F5344CB8AC3E}">
        <p14:creationId xmlns:p14="http://schemas.microsoft.com/office/powerpoint/2010/main" xmlns="" val="471200432"/>
      </p:ext>
    </p:extLst>
  </p:cSld>
  <p:clrMapOvr>
    <a:masterClrMapping/>
  </p:clrMapOvr>
  <p:extLst>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olo e contenuto">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xmlns="" id="{DF7DA993-9462-4064-B89B-BCEF27D4DACC}"/>
              </a:ext>
            </a:extLst>
          </p:cNvPr>
          <p:cNvSpPr/>
          <p:nvPr userDrawn="1"/>
        </p:nvSpPr>
        <p:spPr>
          <a:xfrm>
            <a:off x="6704476" y="3331758"/>
            <a:ext cx="3343200" cy="44406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rtl="0">
              <a:lnSpc>
                <a:spcPct val="150000"/>
              </a:lnSpc>
            </a:pPr>
            <a:endParaRPr lang="it-IT" noProof="0"/>
          </a:p>
        </p:txBody>
      </p:sp>
      <p:sp>
        <p:nvSpPr>
          <p:cNvPr id="3" name="Rettangolo 2">
            <a:extLst>
              <a:ext uri="{FF2B5EF4-FFF2-40B4-BE49-F238E27FC236}">
                <a16:creationId xmlns:a16="http://schemas.microsoft.com/office/drawing/2014/main" xmlns="" id="{C8931403-AA2F-415D-BC4C-E1168B62C473}"/>
              </a:ext>
            </a:extLst>
          </p:cNvPr>
          <p:cNvSpPr/>
          <p:nvPr userDrawn="1"/>
        </p:nvSpPr>
        <p:spPr>
          <a:xfrm>
            <a:off x="-318" y="3329078"/>
            <a:ext cx="3343200" cy="44406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rtl="0">
              <a:lnSpc>
                <a:spcPct val="150000"/>
              </a:lnSpc>
            </a:pPr>
            <a:endParaRPr lang="it-IT" noProof="0"/>
          </a:p>
        </p:txBody>
      </p:sp>
      <p:sp>
        <p:nvSpPr>
          <p:cNvPr id="15" name="Segnaposto immagine 12">
            <a:extLst>
              <a:ext uri="{FF2B5EF4-FFF2-40B4-BE49-F238E27FC236}">
                <a16:creationId xmlns:a16="http://schemas.microsoft.com/office/drawing/2014/main" xmlns="" id="{86D9E3AF-002F-496A-AE6E-5675F6459273}"/>
              </a:ext>
            </a:extLst>
          </p:cNvPr>
          <p:cNvSpPr>
            <a:spLocks noGrp="1"/>
          </p:cNvSpPr>
          <p:nvPr>
            <p:ph type="pic" sz="quarter" idx="10"/>
          </p:nvPr>
        </p:nvSpPr>
        <p:spPr>
          <a:xfrm>
            <a:off x="3355975" y="4471779"/>
            <a:ext cx="3348000" cy="3300621"/>
          </a:xfrm>
        </p:spPr>
        <p:txBody>
          <a:bodyPr rtlCol="0"/>
          <a:lstStyle/>
          <a:p>
            <a:pPr rtl="0"/>
            <a:r>
              <a:rPr lang="it-IT" noProof="0"/>
              <a:t>Fare clic sull'icona per inserire un'immagine</a:t>
            </a:r>
          </a:p>
        </p:txBody>
      </p:sp>
      <p:sp>
        <p:nvSpPr>
          <p:cNvPr id="16" name="Segnaposto immagine 11">
            <a:extLst>
              <a:ext uri="{FF2B5EF4-FFF2-40B4-BE49-F238E27FC236}">
                <a16:creationId xmlns:a16="http://schemas.microsoft.com/office/drawing/2014/main" xmlns="" id="{86E48971-37C3-4BED-A53F-BBE4AE0A58D9}"/>
              </a:ext>
            </a:extLst>
          </p:cNvPr>
          <p:cNvSpPr>
            <a:spLocks noGrp="1"/>
          </p:cNvSpPr>
          <p:nvPr>
            <p:ph type="pic" sz="quarter" idx="11"/>
          </p:nvPr>
        </p:nvSpPr>
        <p:spPr>
          <a:xfrm>
            <a:off x="0" y="1340"/>
            <a:ext cx="3342882" cy="3329078"/>
          </a:xfrm>
        </p:spPr>
        <p:txBody>
          <a:bodyPr rtlCol="0"/>
          <a:lstStyle/>
          <a:p>
            <a:pPr rtl="0"/>
            <a:r>
              <a:rPr lang="it-IT" noProof="0"/>
              <a:t>Fare clic sull'icona per inserire un'immagine</a:t>
            </a:r>
          </a:p>
        </p:txBody>
      </p:sp>
      <p:sp>
        <p:nvSpPr>
          <p:cNvPr id="18" name="Segnaposto immagine 14">
            <a:extLst>
              <a:ext uri="{FF2B5EF4-FFF2-40B4-BE49-F238E27FC236}">
                <a16:creationId xmlns:a16="http://schemas.microsoft.com/office/drawing/2014/main" xmlns="" id="{E35617C7-C13A-4F76-8C0C-AF5E38C6227D}"/>
              </a:ext>
            </a:extLst>
          </p:cNvPr>
          <p:cNvSpPr>
            <a:spLocks noGrp="1"/>
          </p:cNvSpPr>
          <p:nvPr>
            <p:ph type="pic" sz="quarter" idx="12"/>
          </p:nvPr>
        </p:nvSpPr>
        <p:spPr>
          <a:xfrm>
            <a:off x="6703975" y="0"/>
            <a:ext cx="3354425" cy="3329078"/>
          </a:xfrm>
        </p:spPr>
        <p:txBody>
          <a:bodyPr rtlCol="0"/>
          <a:lstStyle/>
          <a:p>
            <a:pPr rtl="0"/>
            <a:r>
              <a:rPr lang="it-IT" noProof="0"/>
              <a:t>Fare clic sull'icona per inserire un'immagine</a:t>
            </a:r>
          </a:p>
        </p:txBody>
      </p:sp>
      <p:sp>
        <p:nvSpPr>
          <p:cNvPr id="26" name="Segnaposto testo 18">
            <a:extLst>
              <a:ext uri="{FF2B5EF4-FFF2-40B4-BE49-F238E27FC236}">
                <a16:creationId xmlns:a16="http://schemas.microsoft.com/office/drawing/2014/main" xmlns="" id="{7DB83E81-869F-4BAD-AEC6-B87F2B879A30}"/>
              </a:ext>
            </a:extLst>
          </p:cNvPr>
          <p:cNvSpPr>
            <a:spLocks noGrp="1"/>
          </p:cNvSpPr>
          <p:nvPr>
            <p:ph type="body" sz="quarter" idx="14" hasCustomPrompt="1"/>
          </p:nvPr>
        </p:nvSpPr>
        <p:spPr>
          <a:xfrm>
            <a:off x="228600" y="4410389"/>
            <a:ext cx="2804477" cy="3114839"/>
          </a:xfrm>
        </p:spPr>
        <p:txBody>
          <a:bodyPr lIns="0" rtlCol="0">
            <a:normAutofit/>
          </a:bodyPr>
          <a:lstStyle>
            <a:lvl1pPr marL="0" indent="0">
              <a:lnSpc>
                <a:spcPct val="150000"/>
              </a:lnSpc>
              <a:spcBef>
                <a:spcPts val="1200"/>
              </a:spcBef>
              <a:buFont typeface="Arial" panose="020B0604020202020204" pitchFamily="34" charset="0"/>
              <a:buNone/>
              <a:defRPr sz="1200">
                <a:solidFill>
                  <a:schemeClr val="bg1"/>
                </a:solidFill>
                <a:latin typeface="+mn-lt"/>
                <a:cs typeface="Arial" panose="020B0604020202020204" pitchFamily="34" charset="0"/>
              </a:defRPr>
            </a:lvl1pPr>
            <a:lvl2pPr marL="457200" indent="0">
              <a:lnSpc>
                <a:spcPct val="150000"/>
              </a:lnSpc>
              <a:spcBef>
                <a:spcPts val="1200"/>
              </a:spcBef>
              <a:buNone/>
              <a:defRPr sz="1200">
                <a:solidFill>
                  <a:schemeClr val="bg1"/>
                </a:solidFill>
                <a:latin typeface="+mn-lt"/>
                <a:cs typeface="Arial" panose="020B0604020202020204" pitchFamily="34" charset="0"/>
              </a:defRPr>
            </a:lvl2pPr>
            <a:lvl3pPr marL="914400" indent="0">
              <a:lnSpc>
                <a:spcPct val="150000"/>
              </a:lnSpc>
              <a:spcBef>
                <a:spcPts val="1200"/>
              </a:spcBef>
              <a:buNone/>
              <a:defRPr sz="1200">
                <a:solidFill>
                  <a:schemeClr val="bg1"/>
                </a:solidFill>
                <a:latin typeface="+mn-lt"/>
                <a:cs typeface="Arial" panose="020B0604020202020204" pitchFamily="34" charset="0"/>
              </a:defRPr>
            </a:lvl3pPr>
            <a:lvl4pPr marL="1371600" indent="0">
              <a:lnSpc>
                <a:spcPct val="150000"/>
              </a:lnSpc>
              <a:spcBef>
                <a:spcPts val="1200"/>
              </a:spcBef>
              <a:buNone/>
              <a:defRPr sz="1200">
                <a:solidFill>
                  <a:schemeClr val="bg1"/>
                </a:solidFill>
                <a:latin typeface="+mn-lt"/>
                <a:cs typeface="Arial" panose="020B0604020202020204" pitchFamily="34" charset="0"/>
              </a:defRPr>
            </a:lvl4pPr>
            <a:lvl5pPr marL="1828800" indent="0">
              <a:lnSpc>
                <a:spcPct val="150000"/>
              </a:lnSpc>
              <a:spcBef>
                <a:spcPts val="1200"/>
              </a:spcBef>
              <a:buNone/>
              <a:defRPr sz="1200">
                <a:solidFill>
                  <a:schemeClr val="bg1"/>
                </a:solidFill>
                <a:latin typeface="+mn-lt"/>
                <a:cs typeface="Arial" panose="020B0604020202020204" pitchFamily="34" charset="0"/>
              </a:defRPr>
            </a:lvl5pPr>
          </a:lstStyle>
          <a:p>
            <a:pPr lvl="0" rtl="0"/>
            <a:r>
              <a:rPr lang="it-IT" noProof="0"/>
              <a:t>Fare clic per modificare </a:t>
            </a:r>
            <a:br>
              <a:rPr lang="it-IT" noProof="0"/>
            </a:br>
            <a:r>
              <a:rPr lang="it-IT" noProof="0"/>
              <a:t>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24" name="Segnaposto testo 16">
            <a:extLst>
              <a:ext uri="{FF2B5EF4-FFF2-40B4-BE49-F238E27FC236}">
                <a16:creationId xmlns:a16="http://schemas.microsoft.com/office/drawing/2014/main" xmlns="" id="{998F7F43-9F0A-4A12-909E-A0A45D51298C}"/>
              </a:ext>
            </a:extLst>
          </p:cNvPr>
          <p:cNvSpPr>
            <a:spLocks noGrp="1"/>
          </p:cNvSpPr>
          <p:nvPr>
            <p:ph type="body" sz="quarter" idx="15" hasCustomPrompt="1"/>
          </p:nvPr>
        </p:nvSpPr>
        <p:spPr>
          <a:xfrm>
            <a:off x="3597760" y="237735"/>
            <a:ext cx="2895600" cy="720005"/>
          </a:xfrm>
        </p:spPr>
        <p:txBody>
          <a:bodyPr lIns="0" rtlCol="0" anchor="t">
            <a:noAutofit/>
          </a:bodyPr>
          <a:lstStyle>
            <a:lvl1pPr marL="0" indent="0">
              <a:buNone/>
              <a:defRPr sz="2400" b="0">
                <a:solidFill>
                  <a:schemeClr val="tx2"/>
                </a:solidFill>
                <a:latin typeface="+mj-lt"/>
              </a:defRPr>
            </a:lvl1pPr>
          </a:lstStyle>
          <a:p>
            <a:pPr lvl="0" rtl="0"/>
            <a:r>
              <a:rPr lang="it-IT" noProof="0"/>
              <a:t>Inserire il titolo </a:t>
            </a:r>
            <a:br>
              <a:rPr lang="it-IT" noProof="0"/>
            </a:br>
            <a:r>
              <a:rPr lang="it-IT" noProof="0"/>
              <a:t>Qui</a:t>
            </a:r>
          </a:p>
        </p:txBody>
      </p:sp>
      <p:sp>
        <p:nvSpPr>
          <p:cNvPr id="25" name="Segnaposto testo 18">
            <a:extLst>
              <a:ext uri="{FF2B5EF4-FFF2-40B4-BE49-F238E27FC236}">
                <a16:creationId xmlns:a16="http://schemas.microsoft.com/office/drawing/2014/main" xmlns="" id="{F5331389-512C-445A-AAE9-512161E8106E}"/>
              </a:ext>
            </a:extLst>
          </p:cNvPr>
          <p:cNvSpPr>
            <a:spLocks noGrp="1"/>
          </p:cNvSpPr>
          <p:nvPr>
            <p:ph type="body" sz="quarter" idx="16" hasCustomPrompt="1"/>
          </p:nvPr>
        </p:nvSpPr>
        <p:spPr>
          <a:xfrm>
            <a:off x="3597442" y="653143"/>
            <a:ext cx="2895600" cy="3473689"/>
          </a:xfrm>
        </p:spPr>
        <p:txBody>
          <a:bodyPr lIns="0" rtlCol="0">
            <a:normAutofit/>
          </a:bodyPr>
          <a:lstStyle>
            <a:lvl1pPr marL="0" indent="0">
              <a:lnSpc>
                <a:spcPct val="150000"/>
              </a:lnSpc>
              <a:spcBef>
                <a:spcPts val="1200"/>
              </a:spcBef>
              <a:buFont typeface="Arial" panose="020B0604020202020204" pitchFamily="34" charset="0"/>
              <a:buNone/>
              <a:defRPr sz="1200">
                <a:solidFill>
                  <a:schemeClr val="tx1"/>
                </a:solidFill>
                <a:latin typeface="+mn-lt"/>
                <a:cs typeface="Arial" panose="020B0604020202020204" pitchFamily="34" charset="0"/>
              </a:defRPr>
            </a:lvl1pPr>
            <a:lvl2pPr marL="457200" indent="0">
              <a:lnSpc>
                <a:spcPct val="150000"/>
              </a:lnSpc>
              <a:spcBef>
                <a:spcPts val="1200"/>
              </a:spcBef>
              <a:buNone/>
              <a:defRPr sz="1200">
                <a:solidFill>
                  <a:schemeClr val="tx1"/>
                </a:solidFill>
                <a:latin typeface="+mn-lt"/>
                <a:cs typeface="Arial" panose="020B0604020202020204" pitchFamily="34" charset="0"/>
              </a:defRPr>
            </a:lvl2pPr>
            <a:lvl3pPr marL="914400" indent="0">
              <a:lnSpc>
                <a:spcPct val="150000"/>
              </a:lnSpc>
              <a:spcBef>
                <a:spcPts val="1200"/>
              </a:spcBef>
              <a:buNone/>
              <a:defRPr sz="1200">
                <a:solidFill>
                  <a:schemeClr val="tx1"/>
                </a:solidFill>
                <a:latin typeface="+mn-lt"/>
                <a:cs typeface="Arial" panose="020B0604020202020204" pitchFamily="34" charset="0"/>
              </a:defRPr>
            </a:lvl3pPr>
            <a:lvl4pPr marL="1371600" indent="0">
              <a:lnSpc>
                <a:spcPct val="150000"/>
              </a:lnSpc>
              <a:spcBef>
                <a:spcPts val="1200"/>
              </a:spcBef>
              <a:buNone/>
              <a:defRPr sz="1200">
                <a:solidFill>
                  <a:schemeClr val="tx1"/>
                </a:solidFill>
                <a:latin typeface="+mn-lt"/>
                <a:cs typeface="Arial" panose="020B0604020202020204" pitchFamily="34" charset="0"/>
              </a:defRPr>
            </a:lvl4pPr>
            <a:lvl5pPr marL="1828800" indent="0">
              <a:lnSpc>
                <a:spcPct val="150000"/>
              </a:lnSpc>
              <a:spcBef>
                <a:spcPts val="1200"/>
              </a:spcBef>
              <a:buNone/>
              <a:defRPr sz="1200">
                <a:solidFill>
                  <a:schemeClr val="tx1"/>
                </a:solidFill>
                <a:latin typeface="+mn-lt"/>
                <a:cs typeface="Arial" panose="020B0604020202020204" pitchFamily="34" charset="0"/>
              </a:defRPr>
            </a:lvl5pPr>
          </a:lstStyle>
          <a:p>
            <a:pPr lvl="0" rtl="0"/>
            <a:r>
              <a:rPr lang="it-IT" noProof="0"/>
              <a:t>Fare clic per modificare </a:t>
            </a:r>
            <a:br>
              <a:rPr lang="it-IT" noProof="0"/>
            </a:br>
            <a:r>
              <a:rPr lang="it-IT" noProof="0"/>
              <a:t>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14" name="Segnaposto testo 18">
            <a:extLst>
              <a:ext uri="{FF2B5EF4-FFF2-40B4-BE49-F238E27FC236}">
                <a16:creationId xmlns:a16="http://schemas.microsoft.com/office/drawing/2014/main" xmlns="" id="{77F65966-649A-4014-AAD1-3121592E2E38}"/>
              </a:ext>
            </a:extLst>
          </p:cNvPr>
          <p:cNvSpPr>
            <a:spLocks noGrp="1"/>
          </p:cNvSpPr>
          <p:nvPr>
            <p:ph type="body" sz="quarter" idx="17" hasCustomPrompt="1"/>
          </p:nvPr>
        </p:nvSpPr>
        <p:spPr>
          <a:xfrm>
            <a:off x="6952615" y="4350709"/>
            <a:ext cx="2887103" cy="3114839"/>
          </a:xfrm>
        </p:spPr>
        <p:txBody>
          <a:bodyPr lIns="0" rtlCol="0">
            <a:noAutofit/>
          </a:bodyPr>
          <a:lstStyle>
            <a:lvl1pPr marL="0" indent="0">
              <a:lnSpc>
                <a:spcPct val="100000"/>
              </a:lnSpc>
              <a:buFont typeface="Arial" panose="020B0604020202020204" pitchFamily="34" charset="0"/>
              <a:buNone/>
              <a:defRPr sz="2400">
                <a:solidFill>
                  <a:schemeClr val="bg1"/>
                </a:solidFill>
                <a:latin typeface="+mj-lt"/>
                <a:cs typeface="Arial" panose="020B0604020202020204" pitchFamily="34" charset="0"/>
              </a:defRPr>
            </a:lvl1pPr>
            <a:lvl2pPr marL="457200" indent="0">
              <a:lnSpc>
                <a:spcPct val="100000"/>
              </a:lnSpc>
              <a:buNone/>
              <a:defRPr sz="1400">
                <a:solidFill>
                  <a:schemeClr val="bg1"/>
                </a:solidFill>
                <a:latin typeface="+mj-lt"/>
                <a:cs typeface="Arial" panose="020B0604020202020204" pitchFamily="34" charset="0"/>
              </a:defRPr>
            </a:lvl2pPr>
            <a:lvl3pPr marL="914400" indent="0">
              <a:lnSpc>
                <a:spcPct val="100000"/>
              </a:lnSpc>
              <a:buNone/>
              <a:defRPr sz="1400">
                <a:solidFill>
                  <a:schemeClr val="bg1"/>
                </a:solidFill>
                <a:latin typeface="+mj-lt"/>
                <a:cs typeface="Arial" panose="020B0604020202020204" pitchFamily="34" charset="0"/>
              </a:defRPr>
            </a:lvl3pPr>
            <a:lvl4pPr marL="1371600" indent="0">
              <a:lnSpc>
                <a:spcPct val="100000"/>
              </a:lnSpc>
              <a:buNone/>
              <a:defRPr sz="1400">
                <a:solidFill>
                  <a:schemeClr val="bg1"/>
                </a:solidFill>
                <a:latin typeface="+mj-lt"/>
                <a:cs typeface="Arial" panose="020B0604020202020204" pitchFamily="34" charset="0"/>
              </a:defRPr>
            </a:lvl4pPr>
            <a:lvl5pPr marL="1828800" indent="0">
              <a:lnSpc>
                <a:spcPct val="100000"/>
              </a:lnSpc>
              <a:buNone/>
              <a:defRPr sz="1400">
                <a:solidFill>
                  <a:schemeClr val="bg1"/>
                </a:solidFill>
                <a:latin typeface="+mj-lt"/>
                <a:cs typeface="Arial" panose="020B0604020202020204" pitchFamily="34" charset="0"/>
              </a:defRPr>
            </a:lvl5pPr>
          </a:lstStyle>
          <a:p>
            <a:pPr lvl="0" rtl="0"/>
            <a:r>
              <a:rPr lang="it-IT" noProof="0"/>
              <a:t>Fare clic per modificare </a:t>
            </a:r>
            <a:br>
              <a:rPr lang="it-IT" noProof="0"/>
            </a:br>
            <a:r>
              <a:rPr lang="it-IT" noProof="0"/>
              <a:t>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4" name="Titolo 3">
            <a:extLst>
              <a:ext uri="{FF2B5EF4-FFF2-40B4-BE49-F238E27FC236}">
                <a16:creationId xmlns:a16="http://schemas.microsoft.com/office/drawing/2014/main" xmlns="" id="{059F801B-9725-432B-9CE8-6F353446EC4B}"/>
              </a:ext>
            </a:extLst>
          </p:cNvPr>
          <p:cNvSpPr>
            <a:spLocks noGrp="1"/>
          </p:cNvSpPr>
          <p:nvPr>
            <p:ph type="title"/>
          </p:nvPr>
        </p:nvSpPr>
        <p:spPr>
          <a:xfrm>
            <a:off x="228600" y="3886200"/>
            <a:ext cx="2804477" cy="475315"/>
          </a:xfrm>
        </p:spPr>
        <p:txBody>
          <a:bodyPr vert="horz" lIns="0" tIns="45720" rIns="91440" bIns="45720" rtlCol="0" anchor="t">
            <a:noAutofit/>
          </a:bodyPr>
          <a:lstStyle>
            <a:lvl1pPr>
              <a:defRPr lang="en-US" sz="2400" b="0">
                <a:solidFill>
                  <a:schemeClr val="bg1"/>
                </a:solidFill>
                <a:ea typeface="+mn-ea"/>
                <a:cs typeface="+mn-cs"/>
              </a:defRPr>
            </a:lvl1pPr>
          </a:lstStyle>
          <a:p>
            <a:pPr marL="0" lvl="0" indent="0" rtl="0">
              <a:spcBef>
                <a:spcPts val="1000"/>
              </a:spcBef>
              <a:buFont typeface="Arial" panose="020B0604020202020204" pitchFamily="34" charset="0"/>
            </a:pPr>
            <a:r>
              <a:rPr lang="it-IT" noProof="0"/>
              <a:t>Fare clic per modificare lo stile del titolo dello schema</a:t>
            </a:r>
          </a:p>
        </p:txBody>
      </p:sp>
    </p:spTree>
    <p:extLst>
      <p:ext uri="{BB962C8B-B14F-4D97-AF65-F5344CB8AC3E}">
        <p14:creationId xmlns:p14="http://schemas.microsoft.com/office/powerpoint/2010/main" xmlns="" val="2749198417"/>
      </p:ext>
    </p:extLst>
  </p:cSld>
  <p:clrMapOvr>
    <a:masterClrMapping/>
  </p:clrMapOvr>
  <p:extLst>
    <p:ext uri="{DCECCB84-F9BA-43D5-87BE-67443E8EF086}">
      <p15:sldGuideLst xmlns:p15="http://schemas.microsoft.com/office/powerpoint/2012/main" xmlns=""/>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xmlns="" id="{318615E1-5D6D-48CF-AD07-8B84FA4FCCB4}"/>
              </a:ext>
            </a:extLst>
          </p:cNvPr>
          <p:cNvSpPr>
            <a:spLocks noGrp="1"/>
          </p:cNvSpPr>
          <p:nvPr>
            <p:ph type="title"/>
          </p:nvPr>
        </p:nvSpPr>
        <p:spPr>
          <a:xfrm>
            <a:off x="228600" y="228600"/>
            <a:ext cx="9601199" cy="1501775"/>
          </a:xfrm>
          <a:prstGeom prst="rect">
            <a:avLst/>
          </a:prstGeom>
        </p:spPr>
        <p:txBody>
          <a:bodyPr vert="horz" lIns="91440" tIns="45720" rIns="91440" bIns="45720" rtlCol="0" anchor="ctr">
            <a:normAutofit/>
          </a:bodyPr>
          <a:lstStyle/>
          <a:p>
            <a:pPr rtl="0"/>
            <a:r>
              <a:rPr lang="it-IT" noProof="0"/>
              <a:t>Fare clic per modificare lo stile del titolo</a:t>
            </a:r>
          </a:p>
        </p:txBody>
      </p:sp>
      <p:sp>
        <p:nvSpPr>
          <p:cNvPr id="3" name="Segnaposto testo 2">
            <a:extLst>
              <a:ext uri="{FF2B5EF4-FFF2-40B4-BE49-F238E27FC236}">
                <a16:creationId xmlns:a16="http://schemas.microsoft.com/office/drawing/2014/main" xmlns="" id="{E257D790-2770-4A00-BC9B-FA42651B62EE}"/>
              </a:ext>
            </a:extLst>
          </p:cNvPr>
          <p:cNvSpPr>
            <a:spLocks noGrp="1"/>
          </p:cNvSpPr>
          <p:nvPr>
            <p:ph type="body" idx="1"/>
          </p:nvPr>
        </p:nvSpPr>
        <p:spPr>
          <a:xfrm>
            <a:off x="228599" y="2363788"/>
            <a:ext cx="9601199" cy="5180012"/>
          </a:xfrm>
          <a:prstGeom prst="rect">
            <a:avLst/>
          </a:prstGeom>
        </p:spPr>
        <p:txBody>
          <a:bodyPr vert="horz" lIns="91440" tIns="45720" rIns="91440" bIns="45720" rtlCol="0">
            <a:normAutofit/>
          </a:bodyPr>
          <a:lstStyle/>
          <a:p>
            <a:pPr lvl="0" rtl="0"/>
            <a:r>
              <a:rPr lang="it-IT" noProof="0"/>
              <a:t>Fare clic per modificare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Tree>
    <p:extLst>
      <p:ext uri="{BB962C8B-B14F-4D97-AF65-F5344CB8AC3E}">
        <p14:creationId xmlns:p14="http://schemas.microsoft.com/office/powerpoint/2010/main" xmlns="" val="883699061"/>
      </p:ext>
    </p:extLst>
  </p:cSld>
  <p:clrMap bg1="lt1" tx1="dk1" bg2="lt2" tx2="dk2" accent1="accent1" accent2="accent2" accent3="accent3" accent4="accent4" accent5="accent5" accent6="accent6" hlink="hlink" folHlink="folHlink"/>
  <p:sldLayoutIdLst>
    <p:sldLayoutId id="2147483695" r:id="rId1"/>
    <p:sldLayoutId id="2147483693" r:id="rId2"/>
    <p:sldLayoutId id="2147483692" r:id="rId3"/>
    <p:sldLayoutId id="2147483694" r:id="rId4"/>
  </p:sldLayoutIdLst>
  <p:txStyles>
    <p:titleStyle>
      <a:lvl1pPr algn="l" defTabSz="914400" rtl="0" eaLnBrk="1" latinLnBrk="0" hangingPunct="1">
        <a:lnSpc>
          <a:spcPct val="90000"/>
        </a:lnSpc>
        <a:spcBef>
          <a:spcPct val="0"/>
        </a:spcBef>
        <a:buNone/>
        <a:defRPr sz="4400" b="1" kern="1200">
          <a:solidFill>
            <a:schemeClr val="tx1">
              <a:lumMod val="75000"/>
              <a:lumOff val="2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2" pos="2112" userDrawn="1">
          <p15:clr>
            <a:srgbClr val="F26B43"/>
          </p15:clr>
        </p15:guide>
        <p15:guide id="3" pos="4224" userDrawn="1">
          <p15:clr>
            <a:srgbClr val="F26B43"/>
          </p15:clr>
        </p15:guide>
        <p15:guide id="4" pos="144" userDrawn="1">
          <p15:clr>
            <a:srgbClr val="5ACBF0"/>
          </p15:clr>
        </p15:guide>
        <p15:guide id="6" pos="6192" userDrawn="1">
          <p15:clr>
            <a:srgbClr val="5ACBF0"/>
          </p15:clr>
        </p15:guide>
        <p15:guide id="8" orient="horz" pos="144" userDrawn="1">
          <p15:clr>
            <a:srgbClr val="5ACBF0"/>
          </p15:clr>
        </p15:guide>
        <p15:guide id="9" orient="horz" pos="4752" userDrawn="1">
          <p15:clr>
            <a:srgbClr val="5ACBF0"/>
          </p15:clr>
        </p15:guide>
        <p15:guide id="10" pos="1968" userDrawn="1">
          <p15:clr>
            <a:srgbClr val="5ACBF0"/>
          </p15:clr>
        </p15:guide>
        <p15:guide id="11" pos="2256" userDrawn="1">
          <p15:clr>
            <a:srgbClr val="5ACBF0"/>
          </p15:clr>
        </p15:guide>
        <p15:guide id="12" pos="4080" userDrawn="1">
          <p15:clr>
            <a:srgbClr val="5ACBF0"/>
          </p15:clr>
        </p15:guide>
        <p15:guide id="13" pos="4368" userDrawn="1">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tiff"/><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5.tiff"/><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3.xml"/><Relationship Id="rId4" Type="http://schemas.openxmlformats.org/officeDocument/2006/relationships/image" Target="../media/image2.tiff"/></Relationships>
</file>

<file path=ppt/slides/_rels/slide4.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tiff"/><Relationship Id="rId4" Type="http://schemas.openxmlformats.org/officeDocument/2006/relationships/image" Target="../media/image10.tiff"/></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120A808-7F12-4113-98A3-D227177B9671}"/>
              </a:ext>
            </a:extLst>
          </p:cNvPr>
          <p:cNvSpPr>
            <a:spLocks noGrp="1"/>
          </p:cNvSpPr>
          <p:nvPr>
            <p:ph type="ctrTitle"/>
          </p:nvPr>
        </p:nvSpPr>
        <p:spPr>
          <a:xfrm>
            <a:off x="6358379" y="4454779"/>
            <a:ext cx="3577358" cy="842050"/>
          </a:xfrm>
          <a:noFill/>
        </p:spPr>
        <p:txBody>
          <a:bodyPr rtlCol="0"/>
          <a:lstStyle/>
          <a:p>
            <a:pPr rtl="0"/>
            <a:r>
              <a:rPr lang="it-IT" sz="3200" dirty="0"/>
              <a:t/>
            </a:r>
            <a:br>
              <a:rPr lang="it-IT" sz="3200" dirty="0"/>
            </a:br>
            <a:r>
              <a:rPr lang="it-IT" sz="3200" dirty="0"/>
              <a:t/>
            </a:r>
            <a:br>
              <a:rPr lang="it-IT" sz="3200" dirty="0"/>
            </a:br>
            <a:r>
              <a:rPr lang="it-IT" sz="2800" dirty="0" err="1"/>
              <a:t>École</a:t>
            </a:r>
            <a:r>
              <a:rPr lang="it-IT" sz="2800" dirty="0"/>
              <a:t> </a:t>
            </a:r>
            <a:r>
              <a:rPr lang="it-IT" sz="2800" dirty="0" err="1"/>
              <a:t>Secondaire</a:t>
            </a:r>
            <a:r>
              <a:rPr lang="it-IT" sz="2800" dirty="0"/>
              <a:t> </a:t>
            </a:r>
            <a:br>
              <a:rPr lang="it-IT" sz="2800" dirty="0"/>
            </a:br>
            <a:r>
              <a:rPr lang="it-IT" sz="2800" dirty="0"/>
              <a:t>de premier </a:t>
            </a:r>
            <a:r>
              <a:rPr lang="it-IT" sz="2800" dirty="0" err="1"/>
              <a:t>degré</a:t>
            </a:r>
            <a:r>
              <a:rPr lang="it-IT" sz="2800" dirty="0"/>
              <a:t/>
            </a:r>
            <a:br>
              <a:rPr lang="it-IT" sz="2800" dirty="0"/>
            </a:br>
            <a:r>
              <a:rPr lang="it-IT" sz="2800" dirty="0"/>
              <a:t/>
            </a:r>
            <a:br>
              <a:rPr lang="it-IT" sz="2800" dirty="0"/>
            </a:br>
            <a:endParaRPr lang="it-IT" sz="2800" dirty="0"/>
          </a:p>
        </p:txBody>
      </p:sp>
      <p:sp>
        <p:nvSpPr>
          <p:cNvPr id="3" name="Sottotitolo 2">
            <a:extLst>
              <a:ext uri="{FF2B5EF4-FFF2-40B4-BE49-F238E27FC236}">
                <a16:creationId xmlns:a16="http://schemas.microsoft.com/office/drawing/2014/main" xmlns="" id="{404F6AA6-65E7-4E7A-B550-6220A6167640}"/>
              </a:ext>
            </a:extLst>
          </p:cNvPr>
          <p:cNvSpPr>
            <a:spLocks noGrp="1"/>
          </p:cNvSpPr>
          <p:nvPr>
            <p:ph type="subTitle" idx="1"/>
          </p:nvPr>
        </p:nvSpPr>
        <p:spPr>
          <a:xfrm>
            <a:off x="6423102" y="5374159"/>
            <a:ext cx="3512634" cy="486969"/>
          </a:xfrm>
          <a:solidFill>
            <a:srgbClr val="92D050"/>
          </a:solidFill>
        </p:spPr>
        <p:txBody>
          <a:bodyPr rtlCol="0">
            <a:normAutofit fontScale="92500"/>
          </a:bodyPr>
          <a:lstStyle/>
          <a:p>
            <a:r>
              <a:rPr lang="it-IT" sz="2400" b="1" dirty="0"/>
              <a:t>«M. PLUCHINOTTA»</a:t>
            </a:r>
          </a:p>
        </p:txBody>
      </p:sp>
      <p:sp>
        <p:nvSpPr>
          <p:cNvPr id="4" name="Segnaposto contenuto 3">
            <a:extLst>
              <a:ext uri="{FF2B5EF4-FFF2-40B4-BE49-F238E27FC236}">
                <a16:creationId xmlns:a16="http://schemas.microsoft.com/office/drawing/2014/main" xmlns="" id="{211550C0-A744-4D4E-B2C1-590932188019}"/>
              </a:ext>
            </a:extLst>
          </p:cNvPr>
          <p:cNvSpPr>
            <a:spLocks noGrp="1"/>
          </p:cNvSpPr>
          <p:nvPr>
            <p:ph sz="quarter" idx="13"/>
          </p:nvPr>
        </p:nvSpPr>
        <p:spPr>
          <a:xfrm>
            <a:off x="228600" y="3575304"/>
            <a:ext cx="3274888" cy="404672"/>
          </a:xfrm>
        </p:spPr>
        <p:txBody>
          <a:bodyPr rtlCol="0"/>
          <a:lstStyle/>
          <a:p>
            <a:r>
              <a:rPr lang="it-IT" b="1" dirty="0"/>
              <a:t>La </a:t>
            </a:r>
            <a:r>
              <a:rPr lang="it-IT" b="1" dirty="0" err="1"/>
              <a:t>mission</a:t>
            </a:r>
            <a:r>
              <a:rPr lang="it-IT" b="1" dirty="0"/>
              <a:t> </a:t>
            </a:r>
            <a:r>
              <a:rPr lang="it-IT" b="1" dirty="0" err="1"/>
              <a:t>éducative</a:t>
            </a:r>
            <a:endParaRPr lang="it-IT" b="1" dirty="0"/>
          </a:p>
        </p:txBody>
      </p:sp>
      <p:sp>
        <p:nvSpPr>
          <p:cNvPr id="5" name="Segnaposto testo 4">
            <a:extLst>
              <a:ext uri="{FF2B5EF4-FFF2-40B4-BE49-F238E27FC236}">
                <a16:creationId xmlns:a16="http://schemas.microsoft.com/office/drawing/2014/main" xmlns="" id="{7CD61503-6CC8-46FC-A387-705D37A0FDBF}"/>
              </a:ext>
            </a:extLst>
          </p:cNvPr>
          <p:cNvSpPr>
            <a:spLocks noGrp="1"/>
          </p:cNvSpPr>
          <p:nvPr>
            <p:ph type="body" sz="quarter" idx="14"/>
          </p:nvPr>
        </p:nvSpPr>
        <p:spPr>
          <a:xfrm>
            <a:off x="228600" y="4087368"/>
            <a:ext cx="3274888" cy="3391118"/>
          </a:xfrm>
        </p:spPr>
        <p:txBody>
          <a:bodyPr rtlCol="0">
            <a:normAutofit fontScale="85000" lnSpcReduction="20000"/>
          </a:bodyPr>
          <a:lstStyle/>
          <a:p>
            <a:r>
              <a:rPr lang="it-IT" sz="1800" dirty="0"/>
              <a:t>Le </a:t>
            </a:r>
            <a:r>
              <a:rPr lang="it-IT" sz="1800" dirty="0" err="1"/>
              <a:t>but</a:t>
            </a:r>
            <a:r>
              <a:rPr lang="it-IT" sz="1800" dirty="0"/>
              <a:t> de l'</a:t>
            </a:r>
            <a:r>
              <a:rPr lang="it-IT" sz="1800" dirty="0" err="1"/>
              <a:t>institut</a:t>
            </a:r>
            <a:r>
              <a:rPr lang="it-IT" sz="1800" dirty="0"/>
              <a:t> est de </a:t>
            </a:r>
            <a:r>
              <a:rPr lang="it-IT" sz="1800" dirty="0" err="1"/>
              <a:t>permettre</a:t>
            </a:r>
            <a:r>
              <a:rPr lang="it-IT" sz="1800" dirty="0"/>
              <a:t> à </a:t>
            </a:r>
            <a:r>
              <a:rPr lang="it-IT" sz="1800" dirty="0" err="1"/>
              <a:t>ses</a:t>
            </a:r>
            <a:r>
              <a:rPr lang="it-IT" sz="1800" dirty="0"/>
              <a:t> </a:t>
            </a:r>
            <a:r>
              <a:rPr lang="it-IT" sz="1800" dirty="0" err="1"/>
              <a:t>étudiants</a:t>
            </a:r>
            <a:r>
              <a:rPr lang="it-IT" sz="1800" dirty="0"/>
              <a:t> de </a:t>
            </a:r>
            <a:r>
              <a:rPr lang="it-IT" sz="1800" dirty="0" err="1"/>
              <a:t>réaliser</a:t>
            </a:r>
            <a:r>
              <a:rPr lang="it-IT" sz="1800" dirty="0"/>
              <a:t> le </a:t>
            </a:r>
            <a:r>
              <a:rPr lang="it-IT" sz="1800" dirty="0" err="1"/>
              <a:t>développement</a:t>
            </a:r>
            <a:r>
              <a:rPr lang="it-IT" sz="1800" dirty="0"/>
              <a:t> </a:t>
            </a:r>
            <a:r>
              <a:rPr lang="it-IT" sz="1800" dirty="0" err="1"/>
              <a:t>harmonieux</a:t>
            </a:r>
            <a:r>
              <a:rPr lang="it-IT" sz="1800" dirty="0"/>
              <a:t> et </a:t>
            </a:r>
            <a:r>
              <a:rPr lang="it-IT" sz="1800" dirty="0" err="1"/>
              <a:t>intégral</a:t>
            </a:r>
            <a:r>
              <a:rPr lang="it-IT" sz="1800" dirty="0"/>
              <a:t> de la </a:t>
            </a:r>
            <a:r>
              <a:rPr lang="it-IT" sz="1800" dirty="0" err="1"/>
              <a:t>personne</a:t>
            </a:r>
            <a:r>
              <a:rPr lang="it-IT" sz="1800" dirty="0"/>
              <a:t>, </a:t>
            </a:r>
            <a:r>
              <a:rPr lang="it-IT" sz="1800" dirty="0" err="1"/>
              <a:t>dans</a:t>
            </a:r>
            <a:r>
              <a:rPr lang="it-IT" sz="1800" dirty="0"/>
              <a:t> la promotion </a:t>
            </a:r>
            <a:r>
              <a:rPr lang="it-IT" sz="1800" dirty="0" err="1"/>
              <a:t>des</a:t>
            </a:r>
            <a:r>
              <a:rPr lang="it-IT" sz="1800" dirty="0"/>
              <a:t> </a:t>
            </a:r>
            <a:r>
              <a:rPr lang="it-IT" sz="1800" dirty="0" err="1"/>
              <a:t>connaissances</a:t>
            </a:r>
            <a:r>
              <a:rPr lang="it-IT" sz="1800" dirty="0"/>
              <a:t>, </a:t>
            </a:r>
            <a:r>
              <a:rPr lang="it-IT" sz="1800" dirty="0" err="1"/>
              <a:t>dans</a:t>
            </a:r>
            <a:r>
              <a:rPr lang="it-IT" sz="1800" dirty="0"/>
              <a:t> le </a:t>
            </a:r>
            <a:r>
              <a:rPr lang="it-IT" sz="1800" dirty="0" err="1"/>
              <a:t>respect</a:t>
            </a:r>
            <a:r>
              <a:rPr lang="it-IT" sz="1800" dirty="0"/>
              <a:t> et </a:t>
            </a:r>
            <a:r>
              <a:rPr lang="it-IT" sz="1800" dirty="0" err="1"/>
              <a:t>dans</a:t>
            </a:r>
            <a:r>
              <a:rPr lang="it-IT" sz="1800" dirty="0"/>
              <a:t> la </a:t>
            </a:r>
            <a:r>
              <a:rPr lang="it-IT" sz="1800" dirty="0" err="1"/>
              <a:t>valorisation</a:t>
            </a:r>
            <a:r>
              <a:rPr lang="it-IT" sz="1800" dirty="0"/>
              <a:t> de la </a:t>
            </a:r>
            <a:r>
              <a:rPr lang="it-IT" sz="1800" dirty="0" err="1"/>
              <a:t>diversité</a:t>
            </a:r>
            <a:r>
              <a:rPr lang="it-IT" sz="1800" dirty="0"/>
              <a:t> </a:t>
            </a:r>
            <a:r>
              <a:rPr lang="it-IT" sz="1800" dirty="0" err="1"/>
              <a:t>individuelle</a:t>
            </a:r>
            <a:r>
              <a:rPr lang="it-IT" sz="1800" dirty="0"/>
              <a:t>.</a:t>
            </a:r>
          </a:p>
          <a:p>
            <a:r>
              <a:rPr lang="it-IT" sz="1800" dirty="0" err="1"/>
              <a:t>Dans</a:t>
            </a:r>
            <a:r>
              <a:rPr lang="it-IT" sz="1800" dirty="0"/>
              <a:t> le 1970 l’</a:t>
            </a:r>
            <a:r>
              <a:rPr lang="it-IT" sz="1800" dirty="0" err="1"/>
              <a:t>école</a:t>
            </a:r>
            <a:r>
              <a:rPr lang="it-IT" sz="1800" dirty="0"/>
              <a:t> </a:t>
            </a:r>
            <a:r>
              <a:rPr lang="it-IT" sz="1800" dirty="0" err="1"/>
              <a:t>Pluchinotta</a:t>
            </a:r>
            <a:r>
              <a:rPr lang="it-IT" sz="1800" dirty="0"/>
              <a:t> est </a:t>
            </a:r>
            <a:r>
              <a:rPr lang="it-IT" sz="1800" dirty="0" err="1"/>
              <a:t>née</a:t>
            </a:r>
            <a:r>
              <a:rPr lang="it-IT" sz="1800" dirty="0"/>
              <a:t> en l’</a:t>
            </a:r>
            <a:r>
              <a:rPr lang="it-IT" sz="1800" dirty="0" err="1"/>
              <a:t>honneur</a:t>
            </a:r>
            <a:r>
              <a:rPr lang="it-IT" sz="1800" dirty="0"/>
              <a:t> de Mario </a:t>
            </a:r>
            <a:r>
              <a:rPr lang="it-IT" sz="1800" dirty="0" err="1"/>
              <a:t>Pluchinotta</a:t>
            </a:r>
            <a:r>
              <a:rPr lang="it-IT" sz="1800" dirty="0"/>
              <a:t>, qui est </a:t>
            </a:r>
            <a:r>
              <a:rPr lang="it-IT" sz="1800" dirty="0" err="1"/>
              <a:t>représenté</a:t>
            </a:r>
            <a:r>
              <a:rPr lang="it-IT" sz="1800" dirty="0"/>
              <a:t> à l'</a:t>
            </a:r>
            <a:r>
              <a:rPr lang="it-IT" sz="1800" dirty="0" err="1"/>
              <a:t>intérieur</a:t>
            </a:r>
            <a:r>
              <a:rPr lang="it-IT" sz="1800" dirty="0"/>
              <a:t> de l'</a:t>
            </a:r>
            <a:r>
              <a:rPr lang="it-IT" sz="1800" dirty="0" err="1"/>
              <a:t>école</a:t>
            </a:r>
            <a:r>
              <a:rPr lang="it-IT" sz="1800" dirty="0"/>
              <a:t> </a:t>
            </a:r>
            <a:r>
              <a:rPr lang="it-IT" sz="1800" dirty="0" err="1"/>
              <a:t>dans</a:t>
            </a:r>
            <a:r>
              <a:rPr lang="it-IT" sz="1800" dirty="0"/>
              <a:t> un </a:t>
            </a:r>
            <a:r>
              <a:rPr lang="it-IT" sz="1800" dirty="0" err="1"/>
              <a:t>bas-relief</a:t>
            </a:r>
            <a:r>
              <a:rPr lang="it-IT" sz="1800" dirty="0"/>
              <a:t>.</a:t>
            </a:r>
          </a:p>
        </p:txBody>
      </p:sp>
      <p:sp>
        <p:nvSpPr>
          <p:cNvPr id="39" name="Segnaposto contenuto 38">
            <a:extLst>
              <a:ext uri="{FF2B5EF4-FFF2-40B4-BE49-F238E27FC236}">
                <a16:creationId xmlns:a16="http://schemas.microsoft.com/office/drawing/2014/main" xmlns="" id="{28E4C3E5-39D0-4E73-92D1-37B7D32F08A7}"/>
              </a:ext>
            </a:extLst>
          </p:cNvPr>
          <p:cNvSpPr>
            <a:spLocks noGrp="1"/>
          </p:cNvSpPr>
          <p:nvPr>
            <p:ph sz="quarter" idx="11"/>
          </p:nvPr>
        </p:nvSpPr>
        <p:spPr>
          <a:xfrm>
            <a:off x="3914078" y="3575304"/>
            <a:ext cx="2509024" cy="404672"/>
          </a:xfrm>
        </p:spPr>
        <p:txBody>
          <a:bodyPr rtlCol="0"/>
          <a:lstStyle/>
          <a:p>
            <a:r>
              <a:rPr lang="it-IT" sz="2000" b="1" dirty="0" err="1"/>
              <a:t>Nous</a:t>
            </a:r>
            <a:r>
              <a:rPr lang="it-IT" sz="2000" b="1" dirty="0"/>
              <a:t> </a:t>
            </a:r>
            <a:r>
              <a:rPr lang="it-IT" sz="2000" b="1" dirty="0" err="1"/>
              <a:t>contacter</a:t>
            </a:r>
            <a:endParaRPr lang="it-IT" sz="2000" b="1" dirty="0"/>
          </a:p>
        </p:txBody>
      </p:sp>
      <p:sp>
        <p:nvSpPr>
          <p:cNvPr id="40" name="Segnaposto testo 39">
            <a:extLst>
              <a:ext uri="{FF2B5EF4-FFF2-40B4-BE49-F238E27FC236}">
                <a16:creationId xmlns:a16="http://schemas.microsoft.com/office/drawing/2014/main" xmlns="" id="{5047EA2A-40A4-486B-B8C9-03B7FB007759}"/>
              </a:ext>
            </a:extLst>
          </p:cNvPr>
          <p:cNvSpPr>
            <a:spLocks noGrp="1"/>
          </p:cNvSpPr>
          <p:nvPr>
            <p:ph type="body" sz="quarter" idx="12"/>
          </p:nvPr>
        </p:nvSpPr>
        <p:spPr>
          <a:xfrm>
            <a:off x="3914078" y="4236008"/>
            <a:ext cx="2033711" cy="1741653"/>
          </a:xfrm>
        </p:spPr>
        <p:txBody>
          <a:bodyPr rtlCol="0">
            <a:normAutofit fontScale="85000" lnSpcReduction="10000"/>
          </a:bodyPr>
          <a:lstStyle/>
          <a:p>
            <a:r>
              <a:rPr lang="it-IT" sz="1600" dirty="0"/>
              <a:t>Via </a:t>
            </a:r>
            <a:r>
              <a:rPr lang="it-IT" sz="1600" dirty="0" err="1"/>
              <a:t>Marletta</a:t>
            </a:r>
            <a:r>
              <a:rPr lang="it-IT" sz="1600" dirty="0"/>
              <a:t>, 2 Sant'Agata Li Battiati (CT)</a:t>
            </a:r>
          </a:p>
          <a:p>
            <a:r>
              <a:rPr lang="it-IT" sz="1600" dirty="0" err="1"/>
              <a:t>Téléphone</a:t>
            </a:r>
            <a:r>
              <a:rPr lang="it-IT" sz="1600" dirty="0"/>
              <a:t> : 095/213583</a:t>
            </a:r>
          </a:p>
          <a:p>
            <a:r>
              <a:rPr lang="it-IT" sz="1600" dirty="0" err="1"/>
              <a:t>Télécopieur</a:t>
            </a:r>
            <a:r>
              <a:rPr lang="it-IT" sz="1600" dirty="0"/>
              <a:t> : 095/213583</a:t>
            </a:r>
          </a:p>
          <a:p>
            <a:r>
              <a:rPr lang="it-IT" sz="1600" dirty="0" err="1"/>
              <a:t>Courriel</a:t>
            </a:r>
            <a:r>
              <a:rPr lang="it-IT" sz="1600" dirty="0"/>
              <a:t>: CTMM064009@ </a:t>
            </a:r>
            <a:r>
              <a:rPr lang="it-IT" sz="1600" dirty="0" err="1"/>
              <a:t>istruzione.it</a:t>
            </a:r>
            <a:endParaRPr lang="it-IT" sz="1600" dirty="0"/>
          </a:p>
          <a:p>
            <a:pPr rtl="0"/>
            <a:endParaRPr lang="it-IT" sz="1400" dirty="0"/>
          </a:p>
        </p:txBody>
      </p:sp>
      <p:pic>
        <p:nvPicPr>
          <p:cNvPr id="48" name="Segnaposto immagine 16">
            <a:extLst>
              <a:ext uri="{FF2B5EF4-FFF2-40B4-BE49-F238E27FC236}">
                <a16:creationId xmlns:a16="http://schemas.microsoft.com/office/drawing/2014/main" xmlns="" id="{56A4B0FF-F042-47B0-871D-4A36B729342A}"/>
              </a:ext>
              <a:ext uri="{C183D7F6-B498-43B3-948B-1728B52AA6E4}">
                <adec:decorative xmlns:adec="http://schemas.microsoft.com/office/drawing/2017/decorative" xmlns="" val="1"/>
              </a:ext>
            </a:extLst>
          </p:cNvPr>
          <p:cNvPicPr>
            <a:picLocks noChangeAspect="1"/>
          </p:cNvPicPr>
          <p:nvPr/>
        </p:nvPicPr>
        <p:blipFill>
          <a:blip r:embed="rId3" cstate="email">
            <a:extLst>
              <a:ext uri="{28A0092B-C50C-407E-A947-70E740481C1C}">
                <a14:useLocalDpi xmlns:a14="http://schemas.microsoft.com/office/drawing/2010/main" xmlns=""/>
              </a:ext>
              <a:ext uri="{96DAC541-7B7A-43D3-8B79-37D633B846F1}">
                <asvg:svgBlip xmlns:asvg="http://schemas.microsoft.com/office/drawing/2016/SVG/main" xmlns="" r:embed="rId4"/>
              </a:ext>
            </a:extLst>
          </a:blip>
          <a:srcRect t="90" b="90"/>
          <a:stretch>
            <a:fillRect/>
          </a:stretch>
        </p:blipFill>
        <p:spPr>
          <a:xfrm>
            <a:off x="7658440" y="3319272"/>
            <a:ext cx="881063" cy="879475"/>
          </a:xfrm>
          <a:prstGeom prst="rect">
            <a:avLst/>
          </a:prstGeom>
        </p:spPr>
      </p:pic>
      <p:pic>
        <p:nvPicPr>
          <p:cNvPr id="7" name="Segnaposto immagine 6">
            <a:extLst>
              <a:ext uri="{FF2B5EF4-FFF2-40B4-BE49-F238E27FC236}">
                <a16:creationId xmlns:a16="http://schemas.microsoft.com/office/drawing/2014/main" xmlns="" id="{CDE9E897-4133-D64B-8ADF-56448BFAB5DD}"/>
              </a:ext>
            </a:extLst>
          </p:cNvPr>
          <p:cNvPicPr>
            <a:picLocks noGrp="1" noChangeAspect="1"/>
          </p:cNvPicPr>
          <p:nvPr>
            <p:ph type="pic" sz="quarter" idx="15"/>
          </p:nvPr>
        </p:nvPicPr>
        <p:blipFill>
          <a:blip r:embed="rId5"/>
          <a:srcRect t="27124" b="27124"/>
          <a:stretch>
            <a:fillRect/>
          </a:stretch>
        </p:blipFill>
        <p:spPr>
          <a:prstGeom prst="rect">
            <a:avLst/>
          </a:prstGeom>
        </p:spPr>
      </p:pic>
    </p:spTree>
    <p:extLst>
      <p:ext uri="{BB962C8B-B14F-4D97-AF65-F5344CB8AC3E}">
        <p14:creationId xmlns:p14="http://schemas.microsoft.com/office/powerpoint/2010/main" xmlns="" val="346886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Segnaposto immagine 19">
            <a:extLst>
              <a:ext uri="{FF2B5EF4-FFF2-40B4-BE49-F238E27FC236}">
                <a16:creationId xmlns:a16="http://schemas.microsoft.com/office/drawing/2014/main" xmlns="" id="{C7F62015-1692-3240-85B8-724095502DA4}"/>
              </a:ext>
            </a:extLst>
          </p:cNvPr>
          <p:cNvPicPr>
            <a:picLocks noGrp="1" noChangeAspect="1"/>
          </p:cNvPicPr>
          <p:nvPr>
            <p:ph type="pic" sz="quarter" idx="10"/>
          </p:nvPr>
        </p:nvPicPr>
        <p:blipFill>
          <a:blip r:embed="rId3"/>
          <a:srcRect l="11959" r="11959"/>
          <a:stretch>
            <a:fillRect/>
          </a:stretch>
        </p:blipFill>
        <p:spPr>
          <a:xfrm>
            <a:off x="3355199" y="0"/>
            <a:ext cx="3348000" cy="3300621"/>
          </a:xfrm>
        </p:spPr>
      </p:pic>
      <p:sp>
        <p:nvSpPr>
          <p:cNvPr id="115" name="Titolo 114">
            <a:extLst>
              <a:ext uri="{FF2B5EF4-FFF2-40B4-BE49-F238E27FC236}">
                <a16:creationId xmlns:a16="http://schemas.microsoft.com/office/drawing/2014/main" xmlns="" id="{D328ED67-05E4-4380-99B0-44D2DEB5311C}"/>
              </a:ext>
            </a:extLst>
          </p:cNvPr>
          <p:cNvSpPr>
            <a:spLocks noGrp="1"/>
          </p:cNvSpPr>
          <p:nvPr>
            <p:ph type="title"/>
          </p:nvPr>
        </p:nvSpPr>
        <p:spPr>
          <a:xfrm>
            <a:off x="228600" y="228600"/>
            <a:ext cx="2974371" cy="496229"/>
          </a:xfrm>
          <a:solidFill>
            <a:srgbClr val="92D050"/>
          </a:solidFill>
        </p:spPr>
        <p:txBody>
          <a:bodyPr rtlCol="0"/>
          <a:lstStyle/>
          <a:p>
            <a:r>
              <a:rPr lang="it-IT" b="1" dirty="0" err="1">
                <a:solidFill>
                  <a:srgbClr val="25654A"/>
                </a:solidFill>
              </a:rPr>
              <a:t>Sectione</a:t>
            </a:r>
            <a:r>
              <a:rPr lang="it-IT" b="1" dirty="0">
                <a:solidFill>
                  <a:srgbClr val="25654A"/>
                </a:solidFill>
              </a:rPr>
              <a:t> musicale</a:t>
            </a:r>
          </a:p>
        </p:txBody>
      </p:sp>
      <p:sp>
        <p:nvSpPr>
          <p:cNvPr id="14" name="Segnaposto testo 13">
            <a:extLst>
              <a:ext uri="{FF2B5EF4-FFF2-40B4-BE49-F238E27FC236}">
                <a16:creationId xmlns:a16="http://schemas.microsoft.com/office/drawing/2014/main" xmlns="" id="{2435A574-EC9F-4321-9CA3-5D765C30B3E2}"/>
              </a:ext>
            </a:extLst>
          </p:cNvPr>
          <p:cNvSpPr>
            <a:spLocks noGrp="1"/>
          </p:cNvSpPr>
          <p:nvPr>
            <p:ph type="body" sz="quarter" idx="14"/>
          </p:nvPr>
        </p:nvSpPr>
        <p:spPr>
          <a:xfrm>
            <a:off x="1" y="848535"/>
            <a:ext cx="3259276" cy="4730486"/>
          </a:xfrm>
          <a:solidFill>
            <a:schemeClr val="tx2"/>
          </a:solidFill>
        </p:spPr>
        <p:txBody>
          <a:bodyPr rtlCol="0">
            <a:normAutofit/>
          </a:bodyPr>
          <a:lstStyle/>
          <a:p>
            <a:r>
              <a:rPr lang="it-IT" sz="1600" spc="-30" dirty="0"/>
              <a:t>Pour </a:t>
            </a:r>
            <a:r>
              <a:rPr lang="it-IT" sz="1600" spc="-30" dirty="0" err="1"/>
              <a:t>ceux</a:t>
            </a:r>
            <a:r>
              <a:rPr lang="it-IT" sz="1600" spc="-30" dirty="0"/>
              <a:t> qui </a:t>
            </a:r>
            <a:r>
              <a:rPr lang="it-IT" sz="1600" spc="-30" dirty="0" err="1"/>
              <a:t>souhaitent</a:t>
            </a:r>
            <a:r>
              <a:rPr lang="it-IT" sz="1600" spc="-30" dirty="0"/>
              <a:t> </a:t>
            </a:r>
            <a:r>
              <a:rPr lang="it-IT" sz="1600" spc="-30" dirty="0" err="1"/>
              <a:t>participer</a:t>
            </a:r>
            <a:r>
              <a:rPr lang="it-IT" sz="1600" spc="-30" dirty="0"/>
              <a:t>, on </a:t>
            </a:r>
            <a:r>
              <a:rPr lang="it-IT" sz="1600" spc="-30" dirty="0" err="1"/>
              <a:t>peux</a:t>
            </a:r>
            <a:r>
              <a:rPr lang="it-IT" sz="1600" spc="-30" dirty="0"/>
              <a:t> </a:t>
            </a:r>
            <a:r>
              <a:rPr lang="it-IT" sz="1600" spc="-30" dirty="0" err="1"/>
              <a:t>passer</a:t>
            </a:r>
            <a:r>
              <a:rPr lang="it-IT" sz="1600" spc="-30" dirty="0"/>
              <a:t> un test pour </a:t>
            </a:r>
            <a:r>
              <a:rPr lang="it-IT" sz="1600" spc="-30" dirty="0" err="1"/>
              <a:t>joindre</a:t>
            </a:r>
            <a:r>
              <a:rPr lang="it-IT" sz="1600" spc="-30" dirty="0"/>
              <a:t>  une </a:t>
            </a:r>
            <a:r>
              <a:rPr lang="it-IT" sz="1600" spc="-30" dirty="0" err="1"/>
              <a:t>sectione</a:t>
            </a:r>
            <a:r>
              <a:rPr lang="it-IT" sz="1600" spc="-30" dirty="0"/>
              <a:t> musicale, qui  est </a:t>
            </a:r>
            <a:r>
              <a:rPr lang="it-IT" sz="1600" spc="-30" dirty="0" err="1"/>
              <a:t>disponible</a:t>
            </a:r>
            <a:r>
              <a:rPr lang="it-IT" sz="1600" spc="-30" dirty="0"/>
              <a:t>  </a:t>
            </a:r>
            <a:r>
              <a:rPr lang="it-IT" sz="1600" spc="-30" dirty="0" err="1"/>
              <a:t>depuis</a:t>
            </a:r>
            <a:r>
              <a:rPr lang="it-IT" sz="1600" spc="-30" dirty="0"/>
              <a:t> 2013 pour  </a:t>
            </a:r>
            <a:r>
              <a:rPr lang="it-IT" sz="1600" spc="-30" dirty="0" err="1"/>
              <a:t>apprendre</a:t>
            </a:r>
            <a:r>
              <a:rPr lang="it-IT" sz="1600" spc="-30" dirty="0"/>
              <a:t> à </a:t>
            </a:r>
            <a:r>
              <a:rPr lang="it-IT" sz="1600" spc="-30" dirty="0" err="1"/>
              <a:t>jouer</a:t>
            </a:r>
            <a:r>
              <a:rPr lang="it-IT" sz="1600" spc="-30" dirty="0"/>
              <a:t> de la </a:t>
            </a:r>
            <a:r>
              <a:rPr lang="it-IT" sz="1600" spc="-30" dirty="0" err="1"/>
              <a:t>clarinette</a:t>
            </a:r>
            <a:r>
              <a:rPr lang="it-IT" sz="1600" spc="-30" dirty="0"/>
              <a:t>, </a:t>
            </a:r>
            <a:r>
              <a:rPr lang="it-IT" sz="1600" spc="-30" dirty="0" err="1"/>
              <a:t>du</a:t>
            </a:r>
            <a:r>
              <a:rPr lang="it-IT" sz="1600" spc="-30" dirty="0"/>
              <a:t> </a:t>
            </a:r>
            <a:r>
              <a:rPr lang="it-IT" sz="1600" spc="-30" dirty="0" err="1"/>
              <a:t>cor</a:t>
            </a:r>
            <a:r>
              <a:rPr lang="it-IT" sz="1600" spc="-30" dirty="0"/>
              <a:t>, la </a:t>
            </a:r>
            <a:r>
              <a:rPr lang="it-IT" sz="1600" spc="-30" dirty="0" err="1"/>
              <a:t>trompette</a:t>
            </a:r>
            <a:r>
              <a:rPr lang="it-IT" sz="1600" spc="-30" dirty="0"/>
              <a:t> </a:t>
            </a:r>
            <a:r>
              <a:rPr lang="it-IT" sz="1600" spc="-30" dirty="0" err="1"/>
              <a:t>ou</a:t>
            </a:r>
            <a:r>
              <a:rPr lang="it-IT" sz="1600" spc="-30" dirty="0"/>
              <a:t> le piano. </a:t>
            </a:r>
            <a:r>
              <a:rPr lang="it-IT" sz="1600" spc="-30" dirty="0" err="1"/>
              <a:t>Les</a:t>
            </a:r>
            <a:r>
              <a:rPr lang="it-IT" sz="1600" spc="-30" dirty="0"/>
              <a:t> </a:t>
            </a:r>
            <a:r>
              <a:rPr lang="it-IT" sz="1600" spc="-30" dirty="0" err="1"/>
              <a:t>élèves</a:t>
            </a:r>
            <a:r>
              <a:rPr lang="it-IT" sz="1600" spc="-30" dirty="0"/>
              <a:t> </a:t>
            </a:r>
            <a:r>
              <a:rPr lang="it-IT" sz="1600" spc="-30" dirty="0" err="1"/>
              <a:t>puis</a:t>
            </a:r>
            <a:r>
              <a:rPr lang="it-IT" sz="1600" spc="-30" dirty="0"/>
              <a:t> </a:t>
            </a:r>
            <a:r>
              <a:rPr lang="it-IT" sz="1600" spc="-30" dirty="0" err="1"/>
              <a:t>joueront</a:t>
            </a:r>
            <a:r>
              <a:rPr lang="it-IT" sz="1600" spc="-30" dirty="0"/>
              <a:t> en </a:t>
            </a:r>
            <a:r>
              <a:rPr lang="it-IT" sz="1600" spc="-30" dirty="0" err="1"/>
              <a:t>jouant</a:t>
            </a:r>
            <a:r>
              <a:rPr lang="it-IT" sz="1600" spc="-30" dirty="0"/>
              <a:t> une chanson </a:t>
            </a:r>
            <a:r>
              <a:rPr lang="it-IT" sz="1600" spc="-30" dirty="0" err="1"/>
              <a:t>avec</a:t>
            </a:r>
            <a:r>
              <a:rPr lang="it-IT" sz="1600" spc="-30" dirty="0"/>
              <a:t> l’</a:t>
            </a:r>
            <a:r>
              <a:rPr lang="it-IT" sz="1600" spc="-30" dirty="0" err="1"/>
              <a:t>instrument</a:t>
            </a:r>
            <a:r>
              <a:rPr lang="it-IT" sz="1600" spc="-30" dirty="0"/>
              <a:t> </a:t>
            </a:r>
            <a:r>
              <a:rPr lang="it-IT" sz="1600" spc="-30" dirty="0" err="1"/>
              <a:t>appris</a:t>
            </a:r>
            <a:r>
              <a:rPr lang="it-IT" sz="1600" spc="-30" dirty="0"/>
              <a:t>. </a:t>
            </a:r>
          </a:p>
          <a:p>
            <a:r>
              <a:rPr lang="fr-FR" sz="1600" dirty="0"/>
              <a:t>La section musicale est 32 heures par semaine, (2 heures par semaine l’après-midi)</a:t>
            </a:r>
            <a:endParaRPr lang="it-IT" sz="1600" spc="-30" dirty="0"/>
          </a:p>
          <a:p>
            <a:pPr rtl="0"/>
            <a:endParaRPr lang="it-IT" dirty="0"/>
          </a:p>
        </p:txBody>
      </p:sp>
      <p:sp>
        <p:nvSpPr>
          <p:cNvPr id="11" name="Segnaposto testo 10">
            <a:extLst>
              <a:ext uri="{FF2B5EF4-FFF2-40B4-BE49-F238E27FC236}">
                <a16:creationId xmlns:a16="http://schemas.microsoft.com/office/drawing/2014/main" xmlns="" id="{8F457663-49C5-4FE7-93F7-6D408078AC66}"/>
              </a:ext>
            </a:extLst>
          </p:cNvPr>
          <p:cNvSpPr>
            <a:spLocks noGrp="1"/>
          </p:cNvSpPr>
          <p:nvPr>
            <p:ph type="body" sz="quarter" idx="16"/>
          </p:nvPr>
        </p:nvSpPr>
        <p:spPr>
          <a:xfrm>
            <a:off x="3430924" y="3554729"/>
            <a:ext cx="3046076" cy="5353370"/>
          </a:xfrm>
          <a:solidFill>
            <a:schemeClr val="bg1"/>
          </a:solidFill>
        </p:spPr>
        <p:txBody>
          <a:bodyPr rtlCol="0">
            <a:normAutofit fontScale="47500" lnSpcReduction="20000"/>
          </a:bodyPr>
          <a:lstStyle/>
          <a:p>
            <a:r>
              <a:rPr lang="fr-FR" sz="2500" dirty="0"/>
              <a:t>À partir de 2020 l’école est enrichi avec l’adresse de perfectionnement linguistique et scientifique. Pour entrer, vous passez un test pour vérifier votre connaissance de l'anglais. Le perfectionnement comprendre activités et projets scientifiques, informatiques, technologiques, linguistiques et expressifs. Aussi, des lecteurs anglophones natifs viennent en classe pour expliquer aux étudiants plus sur l'utilisation de la langue anglaise. Dans le perfectionnement vous faites des expériences scientifiques amusantes et éducatives et avec les cours d'anglais, apprendre la langue est beaucoup plus facile</a:t>
            </a:r>
            <a:r>
              <a:rPr lang="fr-FR" sz="3200" dirty="0"/>
              <a:t>!</a:t>
            </a:r>
            <a:endParaRPr lang="fr-FR" sz="2500" dirty="0"/>
          </a:p>
          <a:p>
            <a:r>
              <a:rPr lang="fr-FR" sz="2500" dirty="0"/>
              <a:t>Le perfectionnement linguistique-scientifique est 31 heures et demie par semaine (1 heure et demie par semaine l’après-midi)</a:t>
            </a:r>
            <a:endParaRPr lang="it-IT" sz="2500" dirty="0"/>
          </a:p>
        </p:txBody>
      </p:sp>
      <p:sp>
        <p:nvSpPr>
          <p:cNvPr id="22" name="Segnaposto testo 21">
            <a:extLst>
              <a:ext uri="{FF2B5EF4-FFF2-40B4-BE49-F238E27FC236}">
                <a16:creationId xmlns:a16="http://schemas.microsoft.com/office/drawing/2014/main" xmlns="" id="{3F0CFD1C-F6E7-4B83-AB91-F24AF9E65390}"/>
              </a:ext>
            </a:extLst>
          </p:cNvPr>
          <p:cNvSpPr>
            <a:spLocks noGrp="1"/>
          </p:cNvSpPr>
          <p:nvPr>
            <p:ph type="body" sz="quarter" idx="17"/>
          </p:nvPr>
        </p:nvSpPr>
        <p:spPr>
          <a:xfrm>
            <a:off x="6931151" y="84832"/>
            <a:ext cx="2898329" cy="719185"/>
          </a:xfrm>
          <a:solidFill>
            <a:srgbClr val="92D050"/>
          </a:solidFill>
        </p:spPr>
        <p:txBody>
          <a:bodyPr rtlCol="0"/>
          <a:lstStyle/>
          <a:p>
            <a:pPr algn="ctr"/>
            <a:r>
              <a:rPr lang="fr-FR" sz="2000" b="1" dirty="0">
                <a:solidFill>
                  <a:srgbClr val="25654A"/>
                </a:solidFill>
              </a:rPr>
              <a:t>Le perfectionnement </a:t>
            </a:r>
            <a:r>
              <a:rPr lang="it-IT" sz="2000" b="1" dirty="0" err="1">
                <a:solidFill>
                  <a:srgbClr val="25654A"/>
                </a:solidFill>
              </a:rPr>
              <a:t>moteur</a:t>
            </a:r>
            <a:endParaRPr lang="it-IT" sz="2000" b="1" dirty="0">
              <a:solidFill>
                <a:srgbClr val="25654A"/>
              </a:solidFill>
            </a:endParaRPr>
          </a:p>
        </p:txBody>
      </p:sp>
      <p:sp>
        <p:nvSpPr>
          <p:cNvPr id="26" name="Segnaposto testo 25">
            <a:extLst>
              <a:ext uri="{FF2B5EF4-FFF2-40B4-BE49-F238E27FC236}">
                <a16:creationId xmlns:a16="http://schemas.microsoft.com/office/drawing/2014/main" xmlns="" id="{DAB717E8-011C-4547-A6B4-B8F2FE4F15FD}"/>
              </a:ext>
            </a:extLst>
          </p:cNvPr>
          <p:cNvSpPr>
            <a:spLocks noGrp="1"/>
          </p:cNvSpPr>
          <p:nvPr>
            <p:ph type="body" sz="quarter" idx="18"/>
          </p:nvPr>
        </p:nvSpPr>
        <p:spPr>
          <a:xfrm>
            <a:off x="6710400" y="864600"/>
            <a:ext cx="3347999" cy="4872041"/>
          </a:xfrm>
          <a:solidFill>
            <a:schemeClr val="tx2"/>
          </a:solidFill>
        </p:spPr>
        <p:txBody>
          <a:bodyPr rtlCol="0">
            <a:normAutofit fontScale="92500" lnSpcReduction="10000"/>
          </a:bodyPr>
          <a:lstStyle/>
          <a:p>
            <a:r>
              <a:rPr lang="it-IT" sz="1300" dirty="0"/>
              <a:t>L'ensemble </a:t>
            </a:r>
            <a:r>
              <a:rPr lang="it-IT" sz="1300" dirty="0" err="1"/>
              <a:t>du</a:t>
            </a:r>
            <a:r>
              <a:rPr lang="it-IT" sz="1300" dirty="0"/>
              <a:t> </a:t>
            </a:r>
            <a:r>
              <a:rPr lang="it-IT" sz="1300" dirty="0" err="1"/>
              <a:t>groupe</a:t>
            </a:r>
            <a:r>
              <a:rPr lang="it-IT" sz="1300" dirty="0"/>
              <a:t> classe sera </a:t>
            </a:r>
            <a:r>
              <a:rPr lang="it-IT" sz="1300" dirty="0" err="1"/>
              <a:t>doté</a:t>
            </a:r>
            <a:r>
              <a:rPr lang="it-IT" sz="1300" dirty="0"/>
              <a:t> de </a:t>
            </a:r>
            <a:r>
              <a:rPr lang="it-IT" sz="1300" dirty="0" err="1"/>
              <a:t>modules</a:t>
            </a:r>
            <a:r>
              <a:rPr lang="it-IT" sz="1300" dirty="0"/>
              <a:t> </a:t>
            </a:r>
            <a:r>
              <a:rPr lang="it-IT" sz="1300" dirty="0" err="1"/>
              <a:t>bimensuels</a:t>
            </a:r>
            <a:r>
              <a:rPr lang="it-IT" sz="1300" dirty="0"/>
              <a:t> </a:t>
            </a:r>
            <a:r>
              <a:rPr lang="it-IT" sz="1300" dirty="0" err="1"/>
              <a:t>concernant</a:t>
            </a:r>
            <a:r>
              <a:rPr lang="it-IT" sz="1300" dirty="0"/>
              <a:t> </a:t>
            </a:r>
            <a:r>
              <a:rPr lang="it-IT" sz="1300" dirty="0" err="1"/>
              <a:t>les</a:t>
            </a:r>
            <a:r>
              <a:rPr lang="it-IT" sz="1300" dirty="0"/>
              <a:t> </a:t>
            </a:r>
            <a:r>
              <a:rPr lang="it-IT" sz="1300" dirty="0" err="1"/>
              <a:t>différentes</a:t>
            </a:r>
            <a:r>
              <a:rPr lang="it-IT" sz="1300" dirty="0"/>
              <a:t> </a:t>
            </a:r>
            <a:r>
              <a:rPr lang="it-IT" sz="1300" dirty="0" err="1"/>
              <a:t>disciplines</a:t>
            </a:r>
            <a:r>
              <a:rPr lang="it-IT" sz="1300" dirty="0"/>
              <a:t> </a:t>
            </a:r>
            <a:r>
              <a:rPr lang="it-IT" sz="1300" dirty="0" err="1"/>
              <a:t>sportives</a:t>
            </a:r>
            <a:r>
              <a:rPr lang="it-IT" sz="1300" dirty="0"/>
              <a:t> </a:t>
            </a:r>
            <a:r>
              <a:rPr lang="it-IT" sz="1300" dirty="0" err="1"/>
              <a:t>afin</a:t>
            </a:r>
            <a:r>
              <a:rPr lang="it-IT" sz="1300" dirty="0"/>
              <a:t> de </a:t>
            </a:r>
            <a:r>
              <a:rPr lang="it-IT" sz="1300" dirty="0" err="1"/>
              <a:t>faire</a:t>
            </a:r>
            <a:r>
              <a:rPr lang="it-IT" sz="1300" dirty="0"/>
              <a:t> </a:t>
            </a:r>
            <a:r>
              <a:rPr lang="it-IT" sz="1300" dirty="0" err="1"/>
              <a:t>connaître</a:t>
            </a:r>
            <a:r>
              <a:rPr lang="it-IT" sz="1300" dirty="0"/>
              <a:t> et d'assister </a:t>
            </a:r>
            <a:r>
              <a:rPr lang="it-IT" sz="1300" dirty="0" err="1"/>
              <a:t>aux</a:t>
            </a:r>
            <a:r>
              <a:rPr lang="it-IT" sz="1300" dirty="0"/>
              <a:t> </a:t>
            </a:r>
            <a:r>
              <a:rPr lang="it-IT" sz="1300" dirty="0" err="1"/>
              <a:t>différents</a:t>
            </a:r>
            <a:r>
              <a:rPr lang="it-IT" sz="1300" dirty="0"/>
              <a:t> </a:t>
            </a:r>
            <a:r>
              <a:rPr lang="it-IT" sz="1300" dirty="0" err="1"/>
              <a:t>sports.Le</a:t>
            </a:r>
            <a:r>
              <a:rPr lang="it-IT" sz="1300" dirty="0"/>
              <a:t> </a:t>
            </a:r>
            <a:r>
              <a:rPr lang="it-IT" sz="1300" dirty="0" err="1"/>
              <a:t>parcours</a:t>
            </a:r>
            <a:r>
              <a:rPr lang="it-IT" sz="1300" dirty="0"/>
              <a:t> </a:t>
            </a:r>
            <a:r>
              <a:rPr lang="it-IT" sz="1300" dirty="0" err="1"/>
              <a:t>sportif</a:t>
            </a:r>
            <a:r>
              <a:rPr lang="it-IT" sz="1300" dirty="0"/>
              <a:t> </a:t>
            </a:r>
            <a:r>
              <a:rPr lang="it-IT" sz="1300" dirty="0" err="1"/>
              <a:t>reconnaît</a:t>
            </a:r>
            <a:r>
              <a:rPr lang="it-IT" sz="1300" dirty="0"/>
              <a:t> la </a:t>
            </a:r>
            <a:r>
              <a:rPr lang="it-IT" sz="1300" dirty="0" err="1"/>
              <a:t>valeur</a:t>
            </a:r>
            <a:r>
              <a:rPr lang="it-IT" sz="1300" dirty="0"/>
              <a:t> </a:t>
            </a:r>
            <a:r>
              <a:rPr lang="it-IT" sz="1300" dirty="0" err="1"/>
              <a:t>ajoutée</a:t>
            </a:r>
            <a:r>
              <a:rPr lang="it-IT" sz="1300" dirty="0"/>
              <a:t> de la </a:t>
            </a:r>
            <a:r>
              <a:rPr lang="it-IT" sz="1300" dirty="0" err="1"/>
              <a:t>pratique</a:t>
            </a:r>
            <a:r>
              <a:rPr lang="it-IT" sz="1300" dirty="0"/>
              <a:t> sportive </a:t>
            </a:r>
            <a:r>
              <a:rPr lang="it-IT" sz="1300" dirty="0" err="1"/>
              <a:t>dans</a:t>
            </a:r>
            <a:r>
              <a:rPr lang="it-IT" sz="1300" dirty="0"/>
              <a:t> </a:t>
            </a:r>
            <a:r>
              <a:rPr lang="it-IT" sz="1300" dirty="0" err="1"/>
              <a:t>les</a:t>
            </a:r>
            <a:r>
              <a:rPr lang="it-IT" sz="1300" dirty="0"/>
              <a:t> </a:t>
            </a:r>
            <a:r>
              <a:rPr lang="it-IT" sz="1300" dirty="0" err="1"/>
              <a:t>processus</a:t>
            </a:r>
            <a:r>
              <a:rPr lang="it-IT" sz="1300" dirty="0"/>
              <a:t> de </a:t>
            </a:r>
            <a:r>
              <a:rPr lang="it-IT" sz="1300" dirty="0" err="1"/>
              <a:t>formation</a:t>
            </a:r>
            <a:r>
              <a:rPr lang="it-IT" sz="1300" dirty="0"/>
              <a:t> pour la </a:t>
            </a:r>
            <a:r>
              <a:rPr lang="it-IT" sz="1300" dirty="0" err="1"/>
              <a:t>construction</a:t>
            </a:r>
            <a:r>
              <a:rPr lang="it-IT" sz="1300" dirty="0"/>
              <a:t> </a:t>
            </a:r>
            <a:r>
              <a:rPr lang="it-IT" sz="1300" dirty="0" err="1"/>
              <a:t>des</a:t>
            </a:r>
            <a:r>
              <a:rPr lang="it-IT" sz="1300" dirty="0"/>
              <a:t> </a:t>
            </a:r>
            <a:r>
              <a:rPr lang="it-IT" sz="1300" dirty="0" err="1"/>
              <a:t>compétences</a:t>
            </a:r>
            <a:r>
              <a:rPr lang="it-IT" sz="1300" dirty="0"/>
              <a:t> et de la </a:t>
            </a:r>
            <a:r>
              <a:rPr lang="it-IT" sz="1300" dirty="0" err="1"/>
              <a:t>personnalité</a:t>
            </a:r>
            <a:r>
              <a:rPr lang="it-IT" sz="1300" dirty="0"/>
              <a:t> </a:t>
            </a:r>
            <a:r>
              <a:rPr lang="it-IT" sz="1300" dirty="0" err="1"/>
              <a:t>où</a:t>
            </a:r>
            <a:r>
              <a:rPr lang="it-IT" sz="1300" dirty="0"/>
              <a:t> l'</a:t>
            </a:r>
            <a:r>
              <a:rPr lang="it-IT" sz="1300" dirty="0" err="1"/>
              <a:t>unicité</a:t>
            </a:r>
            <a:r>
              <a:rPr lang="it-IT" sz="1300" dirty="0"/>
              <a:t> </a:t>
            </a:r>
            <a:r>
              <a:rPr lang="it-IT" sz="1300" dirty="0" err="1"/>
              <a:t>du</a:t>
            </a:r>
            <a:r>
              <a:rPr lang="it-IT" sz="1300" dirty="0"/>
              <a:t> </a:t>
            </a:r>
            <a:r>
              <a:rPr lang="it-IT" sz="1300" dirty="0" err="1"/>
              <a:t>phénomène</a:t>
            </a:r>
            <a:r>
              <a:rPr lang="it-IT" sz="1300" dirty="0"/>
              <a:t> </a:t>
            </a:r>
            <a:r>
              <a:rPr lang="it-IT" sz="1300" dirty="0" err="1"/>
              <a:t>sportif</a:t>
            </a:r>
            <a:r>
              <a:rPr lang="it-IT" sz="1300" dirty="0"/>
              <a:t> est à </a:t>
            </a:r>
            <a:r>
              <a:rPr lang="it-IT" sz="1300" dirty="0" err="1"/>
              <a:t>souligner</a:t>
            </a:r>
            <a:r>
              <a:rPr lang="it-IT" sz="1300" dirty="0"/>
              <a:t> non </a:t>
            </a:r>
            <a:r>
              <a:rPr lang="it-IT" sz="1300" dirty="0" err="1"/>
              <a:t>pas</a:t>
            </a:r>
            <a:r>
              <a:rPr lang="it-IT" sz="1300" dirty="0"/>
              <a:t> en </a:t>
            </a:r>
            <a:r>
              <a:rPr lang="it-IT" sz="1300" dirty="0" err="1"/>
              <a:t>termes</a:t>
            </a:r>
            <a:r>
              <a:rPr lang="it-IT" sz="1300" dirty="0"/>
              <a:t> d'</a:t>
            </a:r>
            <a:r>
              <a:rPr lang="it-IT" sz="1300" dirty="0" err="1"/>
              <a:t>entraînement</a:t>
            </a:r>
            <a:r>
              <a:rPr lang="it-IT" sz="1300" dirty="0"/>
              <a:t> </a:t>
            </a:r>
            <a:r>
              <a:rPr lang="it-IT" sz="1300" dirty="0" err="1"/>
              <a:t>ou</a:t>
            </a:r>
            <a:r>
              <a:rPr lang="it-IT" sz="1300" dirty="0"/>
              <a:t> de </a:t>
            </a:r>
            <a:r>
              <a:rPr lang="it-IT" sz="1300" dirty="0" err="1"/>
              <a:t>loisirs</a:t>
            </a:r>
            <a:r>
              <a:rPr lang="it-IT" sz="1300" dirty="0"/>
              <a:t>, mais </a:t>
            </a:r>
            <a:r>
              <a:rPr lang="it-IT" sz="1300" dirty="0" err="1"/>
              <a:t>dans</a:t>
            </a:r>
            <a:r>
              <a:rPr lang="it-IT" sz="1300" dirty="0"/>
              <a:t> une </a:t>
            </a:r>
            <a:r>
              <a:rPr lang="it-IT" sz="1300" dirty="0" err="1"/>
              <a:t>dimension</a:t>
            </a:r>
            <a:r>
              <a:rPr lang="it-IT" sz="1300" dirty="0"/>
              <a:t> </a:t>
            </a:r>
            <a:r>
              <a:rPr lang="it-IT" sz="1300" dirty="0" err="1"/>
              <a:t>pédagogique</a:t>
            </a:r>
            <a:r>
              <a:rPr lang="it-IT" sz="1300" dirty="0"/>
              <a:t> et </a:t>
            </a:r>
            <a:r>
              <a:rPr lang="it-IT" sz="1300" dirty="0" err="1"/>
              <a:t>culturelle</a:t>
            </a:r>
            <a:r>
              <a:rPr lang="it-IT" sz="1300" dirty="0"/>
              <a:t>. </a:t>
            </a:r>
            <a:r>
              <a:rPr lang="it-IT" sz="1300" dirty="0" err="1"/>
              <a:t>Les</a:t>
            </a:r>
            <a:r>
              <a:rPr lang="it-IT" sz="1300" dirty="0"/>
              <a:t> </a:t>
            </a:r>
            <a:r>
              <a:rPr lang="it-IT" sz="1300" dirty="0" err="1"/>
              <a:t>élèves</a:t>
            </a:r>
            <a:r>
              <a:rPr lang="it-IT" sz="1300" dirty="0"/>
              <a:t> </a:t>
            </a:r>
            <a:r>
              <a:rPr lang="it-IT" sz="1300" dirty="0" err="1"/>
              <a:t>resteront</a:t>
            </a:r>
            <a:r>
              <a:rPr lang="it-IT" sz="1300" dirty="0"/>
              <a:t> à l'</a:t>
            </a:r>
            <a:r>
              <a:rPr lang="it-IT" sz="1300" dirty="0" err="1"/>
              <a:t>école</a:t>
            </a:r>
            <a:r>
              <a:rPr lang="it-IT" sz="1300" dirty="0"/>
              <a:t> </a:t>
            </a:r>
            <a:r>
              <a:rPr lang="it-IT" sz="1300" dirty="0" err="1"/>
              <a:t>deux</a:t>
            </a:r>
            <a:r>
              <a:rPr lang="it-IT" sz="1300" dirty="0"/>
              <a:t> </a:t>
            </a:r>
            <a:r>
              <a:rPr lang="it-IT" sz="1300" dirty="0" err="1"/>
              <a:t>après</a:t>
            </a:r>
            <a:r>
              <a:rPr lang="it-IT" sz="1300" dirty="0"/>
              <a:t>-midi pour </a:t>
            </a:r>
            <a:r>
              <a:rPr lang="it-IT" sz="1300" dirty="0" err="1"/>
              <a:t>pratiquer</a:t>
            </a:r>
            <a:r>
              <a:rPr lang="it-IT" sz="1300" dirty="0"/>
              <a:t> une </a:t>
            </a:r>
            <a:r>
              <a:rPr lang="it-IT" sz="1300" dirty="0" err="1"/>
              <a:t>activité</a:t>
            </a:r>
            <a:r>
              <a:rPr lang="it-IT" sz="1300" dirty="0"/>
              <a:t> </a:t>
            </a:r>
            <a:r>
              <a:rPr lang="it-IT" sz="1300" dirty="0" err="1"/>
              <a:t>physique</a:t>
            </a:r>
            <a:r>
              <a:rPr lang="it-IT" sz="1300" dirty="0"/>
              <a:t> (</a:t>
            </a:r>
            <a:r>
              <a:rPr lang="it-IT" sz="1300" dirty="0" err="1"/>
              <a:t>équitation</a:t>
            </a:r>
            <a:r>
              <a:rPr lang="it-IT" sz="1300" dirty="0"/>
              <a:t>, voile, badminton, rugby, </a:t>
            </a:r>
            <a:r>
              <a:rPr lang="it-IT" sz="1300" dirty="0" err="1"/>
              <a:t>natation</a:t>
            </a:r>
            <a:r>
              <a:rPr lang="it-IT" sz="1300" dirty="0"/>
              <a:t>, </a:t>
            </a:r>
            <a:r>
              <a:rPr lang="it-IT" sz="1300" dirty="0" err="1"/>
              <a:t>athlétisme</a:t>
            </a:r>
            <a:r>
              <a:rPr lang="it-IT" sz="1300" dirty="0"/>
              <a:t>, etc.)</a:t>
            </a:r>
          </a:p>
          <a:p>
            <a:r>
              <a:rPr lang="it-IT" sz="1300" dirty="0"/>
              <a:t> </a:t>
            </a:r>
            <a:r>
              <a:rPr lang="fr-FR" sz="1300" dirty="0"/>
              <a:t>L’adresse moteur est 33 heures par semaine (3 heures par semaine l’après-midi) </a:t>
            </a:r>
            <a:endParaRPr lang="it-IT" sz="1300" dirty="0"/>
          </a:p>
          <a:p>
            <a:pPr rtl="0"/>
            <a:endParaRPr lang="it-IT" dirty="0"/>
          </a:p>
        </p:txBody>
      </p:sp>
      <p:pic>
        <p:nvPicPr>
          <p:cNvPr id="12" name="Segnaposto immagine 9">
            <a:extLst>
              <a:ext uri="{FF2B5EF4-FFF2-40B4-BE49-F238E27FC236}">
                <a16:creationId xmlns:a16="http://schemas.microsoft.com/office/drawing/2014/main" xmlns="" id="{C0D93271-8909-7E44-81CC-55AFDB020034}"/>
              </a:ext>
            </a:extLst>
          </p:cNvPr>
          <p:cNvPicPr>
            <a:picLocks noGrp="1" noChangeAspect="1"/>
          </p:cNvPicPr>
          <p:nvPr>
            <p:ph type="pic" sz="quarter" idx="11"/>
          </p:nvPr>
        </p:nvPicPr>
        <p:blipFill>
          <a:blip r:embed="rId4"/>
          <a:srcRect l="11825" r="11825"/>
          <a:stretch>
            <a:fillRect/>
          </a:stretch>
        </p:blipFill>
        <p:spPr>
          <a:xfrm>
            <a:off x="-12999" y="5579021"/>
            <a:ext cx="3348000" cy="3329078"/>
          </a:xfrm>
          <a:prstGeom prst="rect">
            <a:avLst/>
          </a:prstGeom>
        </p:spPr>
      </p:pic>
      <p:sp>
        <p:nvSpPr>
          <p:cNvPr id="4" name="CasellaDiTesto 3">
            <a:extLst>
              <a:ext uri="{FF2B5EF4-FFF2-40B4-BE49-F238E27FC236}">
                <a16:creationId xmlns:a16="http://schemas.microsoft.com/office/drawing/2014/main" xmlns="" id="{A3A68842-998F-1D4A-8B15-BF57F255E969}"/>
              </a:ext>
            </a:extLst>
          </p:cNvPr>
          <p:cNvSpPr txBox="1"/>
          <p:nvPr/>
        </p:nvSpPr>
        <p:spPr>
          <a:xfrm rot="10800000" flipV="1">
            <a:off x="3430923" y="171427"/>
            <a:ext cx="3234414" cy="677108"/>
          </a:xfrm>
          <a:prstGeom prst="rect">
            <a:avLst/>
          </a:prstGeom>
          <a:solidFill>
            <a:srgbClr val="92D050"/>
          </a:solidFill>
        </p:spPr>
        <p:txBody>
          <a:bodyPr wrap="square" rtlCol="0">
            <a:spAutoFit/>
          </a:bodyPr>
          <a:lstStyle/>
          <a:p>
            <a:pPr algn="ctr"/>
            <a:r>
              <a:rPr lang="fr-FR" sz="2000" b="1" dirty="0">
                <a:solidFill>
                  <a:srgbClr val="25654A"/>
                </a:solidFill>
                <a:latin typeface="+mj-lt"/>
              </a:rPr>
              <a:t>Le perfectionnement </a:t>
            </a:r>
            <a:r>
              <a:rPr lang="fr-FR" b="1" dirty="0">
                <a:solidFill>
                  <a:srgbClr val="25654A"/>
                </a:solidFill>
                <a:latin typeface="+mj-lt"/>
              </a:rPr>
              <a:t>linguistique et scientifique</a:t>
            </a:r>
          </a:p>
        </p:txBody>
      </p:sp>
      <p:sp>
        <p:nvSpPr>
          <p:cNvPr id="21" name="Segnaposto immagine 12">
            <a:extLst>
              <a:ext uri="{FF2B5EF4-FFF2-40B4-BE49-F238E27FC236}">
                <a16:creationId xmlns:a16="http://schemas.microsoft.com/office/drawing/2014/main" xmlns="" id="{23140F7A-5BE9-9744-BA07-A761F74814DB}"/>
              </a:ext>
            </a:extLst>
          </p:cNvPr>
          <p:cNvSpPr txBox="1">
            <a:spLocks/>
          </p:cNvSpPr>
          <p:nvPr/>
        </p:nvSpPr>
        <p:spPr>
          <a:xfrm>
            <a:off x="3355199" y="254109"/>
            <a:ext cx="3348000" cy="3300621"/>
          </a:xfrm>
          <a:prstGeom prst="rect">
            <a:avLst/>
          </a:prstGeom>
        </p:spPr>
      </p:sp>
      <p:sp>
        <p:nvSpPr>
          <p:cNvPr id="23" name="Segnaposto immagine 12">
            <a:extLst>
              <a:ext uri="{FF2B5EF4-FFF2-40B4-BE49-F238E27FC236}">
                <a16:creationId xmlns:a16="http://schemas.microsoft.com/office/drawing/2014/main" xmlns="" id="{5E847D5D-1274-2F4A-A48F-E6E6ED07F333}"/>
              </a:ext>
            </a:extLst>
          </p:cNvPr>
          <p:cNvSpPr txBox="1">
            <a:spLocks/>
          </p:cNvSpPr>
          <p:nvPr/>
        </p:nvSpPr>
        <p:spPr>
          <a:xfrm>
            <a:off x="3355199" y="0"/>
            <a:ext cx="3348000" cy="3300621"/>
          </a:xfrm>
          <a:prstGeom prst="rect">
            <a:avLst/>
          </a:prstGeom>
        </p:spPr>
      </p:sp>
      <p:sp>
        <p:nvSpPr>
          <p:cNvPr id="3" name="Segnaposto immagine 2">
            <a:extLst>
              <a:ext uri="{FF2B5EF4-FFF2-40B4-BE49-F238E27FC236}">
                <a16:creationId xmlns:a16="http://schemas.microsoft.com/office/drawing/2014/main" xmlns="" id="{4BE88A3E-B419-5243-AD4E-D0211AAB942D}"/>
              </a:ext>
            </a:extLst>
          </p:cNvPr>
          <p:cNvSpPr>
            <a:spLocks noGrp="1"/>
          </p:cNvSpPr>
          <p:nvPr>
            <p:ph type="pic" sz="quarter" idx="12"/>
          </p:nvPr>
        </p:nvSpPr>
        <p:spPr>
          <a:xfrm>
            <a:off x="6710400" y="5736639"/>
            <a:ext cx="3348000" cy="3171459"/>
          </a:xfrm>
        </p:spPr>
      </p:sp>
      <p:pic>
        <p:nvPicPr>
          <p:cNvPr id="5" name="Immagine 4">
            <a:extLst>
              <a:ext uri="{FF2B5EF4-FFF2-40B4-BE49-F238E27FC236}">
                <a16:creationId xmlns:a16="http://schemas.microsoft.com/office/drawing/2014/main" xmlns="" id="{C0FB6079-3CBD-F34E-8035-1DD47935AB14}"/>
              </a:ext>
            </a:extLst>
          </p:cNvPr>
          <p:cNvPicPr>
            <a:picLocks noChangeAspect="1"/>
          </p:cNvPicPr>
          <p:nvPr/>
        </p:nvPicPr>
        <p:blipFill>
          <a:blip r:embed="rId5"/>
          <a:stretch>
            <a:fillRect/>
          </a:stretch>
        </p:blipFill>
        <p:spPr>
          <a:xfrm>
            <a:off x="6710399" y="5736640"/>
            <a:ext cx="3355201" cy="3171458"/>
          </a:xfrm>
          <a:prstGeom prst="rect">
            <a:avLst/>
          </a:prstGeom>
        </p:spPr>
      </p:pic>
    </p:spTree>
    <p:extLst>
      <p:ext uri="{BB962C8B-B14F-4D97-AF65-F5344CB8AC3E}">
        <p14:creationId xmlns:p14="http://schemas.microsoft.com/office/powerpoint/2010/main" xmlns="" val="719325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egnaposto immagine 9">
            <a:extLst>
              <a:ext uri="{FF2B5EF4-FFF2-40B4-BE49-F238E27FC236}">
                <a16:creationId xmlns:a16="http://schemas.microsoft.com/office/drawing/2014/main" xmlns="" id="{AC2D42DA-E8D0-E548-8635-1DF44DFFBED9}"/>
              </a:ext>
            </a:extLst>
          </p:cNvPr>
          <p:cNvPicPr>
            <a:picLocks noGrp="1" noChangeAspect="1"/>
          </p:cNvPicPr>
          <p:nvPr>
            <p:ph type="pic" sz="quarter" idx="11"/>
          </p:nvPr>
        </p:nvPicPr>
        <p:blipFill>
          <a:blip r:embed="rId2"/>
          <a:srcRect l="12285" r="12285"/>
          <a:stretch>
            <a:fillRect/>
          </a:stretch>
        </p:blipFill>
        <p:spPr>
          <a:prstGeom prst="rect">
            <a:avLst/>
          </a:prstGeom>
        </p:spPr>
      </p:pic>
      <p:pic>
        <p:nvPicPr>
          <p:cNvPr id="3" name="Segnaposto immagine 2">
            <a:extLst>
              <a:ext uri="{FF2B5EF4-FFF2-40B4-BE49-F238E27FC236}">
                <a16:creationId xmlns:a16="http://schemas.microsoft.com/office/drawing/2014/main" xmlns="" id="{93C3A233-DDE6-474B-979F-0F343AA578F8}"/>
              </a:ext>
            </a:extLst>
          </p:cNvPr>
          <p:cNvPicPr>
            <a:picLocks noGrp="1" noChangeAspect="1"/>
          </p:cNvPicPr>
          <p:nvPr>
            <p:ph type="pic" sz="quarter" idx="12"/>
          </p:nvPr>
        </p:nvPicPr>
        <p:blipFill>
          <a:blip r:embed="rId3"/>
          <a:srcRect t="284" b="284"/>
          <a:stretch>
            <a:fillRect/>
          </a:stretch>
        </p:blipFill>
        <p:spPr>
          <a:prstGeom prst="rect">
            <a:avLst/>
          </a:prstGeom>
        </p:spPr>
      </p:pic>
      <p:sp>
        <p:nvSpPr>
          <p:cNvPr id="5" name="Segnaposto testo 4">
            <a:extLst>
              <a:ext uri="{FF2B5EF4-FFF2-40B4-BE49-F238E27FC236}">
                <a16:creationId xmlns:a16="http://schemas.microsoft.com/office/drawing/2014/main" xmlns="" id="{E776D893-25E5-AE46-8D38-D3C98CA6A4C8}"/>
              </a:ext>
            </a:extLst>
          </p:cNvPr>
          <p:cNvSpPr>
            <a:spLocks noGrp="1"/>
          </p:cNvSpPr>
          <p:nvPr>
            <p:ph type="body" sz="quarter" idx="14"/>
          </p:nvPr>
        </p:nvSpPr>
        <p:spPr/>
        <p:txBody>
          <a:bodyPr>
            <a:noAutofit/>
          </a:bodyPr>
          <a:lstStyle/>
          <a:p>
            <a:r>
              <a:rPr lang="fr-FR" sz="2400" dirty="0"/>
              <a:t>Tous les étudiants pourront participer à la sélection pour faire partie de la chorale "M. </a:t>
            </a:r>
            <a:r>
              <a:rPr lang="fr-FR" sz="2400" dirty="0" err="1"/>
              <a:t>Pluchinotta</a:t>
            </a:r>
            <a:r>
              <a:rPr lang="fr-FR" sz="2400" dirty="0"/>
              <a:t>".</a:t>
            </a:r>
          </a:p>
        </p:txBody>
      </p:sp>
      <p:sp>
        <p:nvSpPr>
          <p:cNvPr id="6" name="Segnaposto testo 5">
            <a:extLst>
              <a:ext uri="{FF2B5EF4-FFF2-40B4-BE49-F238E27FC236}">
                <a16:creationId xmlns:a16="http://schemas.microsoft.com/office/drawing/2014/main" xmlns="" id="{0DEB98EB-ABC5-1A40-B157-B674D593C4BA}"/>
              </a:ext>
            </a:extLst>
          </p:cNvPr>
          <p:cNvSpPr>
            <a:spLocks noGrp="1"/>
          </p:cNvSpPr>
          <p:nvPr>
            <p:ph type="body" sz="quarter" idx="16"/>
          </p:nvPr>
        </p:nvSpPr>
        <p:spPr>
          <a:xfrm>
            <a:off x="3582175" y="3599334"/>
            <a:ext cx="2895599" cy="3989070"/>
          </a:xfrm>
        </p:spPr>
        <p:txBody>
          <a:bodyPr>
            <a:normAutofit/>
          </a:bodyPr>
          <a:lstStyle/>
          <a:p>
            <a:endParaRPr lang="fr-FR" dirty="0"/>
          </a:p>
        </p:txBody>
      </p:sp>
      <p:sp>
        <p:nvSpPr>
          <p:cNvPr id="7" name="Segnaposto testo 6">
            <a:extLst>
              <a:ext uri="{FF2B5EF4-FFF2-40B4-BE49-F238E27FC236}">
                <a16:creationId xmlns:a16="http://schemas.microsoft.com/office/drawing/2014/main" xmlns="" id="{2701D4BE-4650-CC4B-9F09-1B8357ADB162}"/>
              </a:ext>
            </a:extLst>
          </p:cNvPr>
          <p:cNvSpPr>
            <a:spLocks noGrp="1"/>
          </p:cNvSpPr>
          <p:nvPr>
            <p:ph type="body" sz="quarter" idx="17"/>
          </p:nvPr>
        </p:nvSpPr>
        <p:spPr>
          <a:xfrm>
            <a:off x="6931152" y="78059"/>
            <a:ext cx="3015736" cy="903247"/>
          </a:xfrm>
          <a:solidFill>
            <a:srgbClr val="92D050"/>
          </a:solidFill>
        </p:spPr>
        <p:txBody>
          <a:bodyPr/>
          <a:lstStyle/>
          <a:p>
            <a:pPr algn="ctr"/>
            <a:r>
              <a:rPr lang="fr-FR" sz="2000" b="1" dirty="0">
                <a:solidFill>
                  <a:srgbClr val="25654A"/>
                </a:solidFill>
              </a:rPr>
              <a:t>Les jeux mathématiques de la Méditerranée</a:t>
            </a:r>
          </a:p>
        </p:txBody>
      </p:sp>
      <p:sp>
        <p:nvSpPr>
          <p:cNvPr id="8" name="Segnaposto testo 7">
            <a:extLst>
              <a:ext uri="{FF2B5EF4-FFF2-40B4-BE49-F238E27FC236}">
                <a16:creationId xmlns:a16="http://schemas.microsoft.com/office/drawing/2014/main" xmlns="" id="{512085B6-B9D6-5A42-95CB-9F1BB29E13D8}"/>
              </a:ext>
            </a:extLst>
          </p:cNvPr>
          <p:cNvSpPr>
            <a:spLocks noGrp="1"/>
          </p:cNvSpPr>
          <p:nvPr>
            <p:ph type="body" sz="quarter" idx="18"/>
          </p:nvPr>
        </p:nvSpPr>
        <p:spPr>
          <a:xfrm>
            <a:off x="6931151" y="1159726"/>
            <a:ext cx="2898647" cy="3194559"/>
          </a:xfrm>
        </p:spPr>
        <p:txBody>
          <a:bodyPr>
            <a:normAutofit/>
          </a:bodyPr>
          <a:lstStyle/>
          <a:p>
            <a:r>
              <a:rPr lang="fr-FR" sz="1600" dirty="0"/>
              <a:t>Les jeux mathématiques sont utilisés pour stimuler les élèves à étudier les mathématiques en jouant. Ils auront d'abord lieu dans leur propre classe, puis les finales scolaires auront lieu dans le gymnase de l'école</a:t>
            </a:r>
          </a:p>
        </p:txBody>
      </p:sp>
      <p:sp>
        <p:nvSpPr>
          <p:cNvPr id="9" name="Titolo 8">
            <a:extLst>
              <a:ext uri="{FF2B5EF4-FFF2-40B4-BE49-F238E27FC236}">
                <a16:creationId xmlns:a16="http://schemas.microsoft.com/office/drawing/2014/main" xmlns="" id="{3129554F-4D42-4445-B66E-357C52CC74A6}"/>
              </a:ext>
            </a:extLst>
          </p:cNvPr>
          <p:cNvSpPr>
            <a:spLocks noGrp="1"/>
          </p:cNvSpPr>
          <p:nvPr>
            <p:ph type="title"/>
          </p:nvPr>
        </p:nvSpPr>
        <p:spPr>
          <a:xfrm>
            <a:off x="150541" y="228600"/>
            <a:ext cx="2804477" cy="475315"/>
          </a:xfrm>
          <a:solidFill>
            <a:srgbClr val="92D050"/>
          </a:solidFill>
        </p:spPr>
        <p:txBody>
          <a:bodyPr/>
          <a:lstStyle/>
          <a:p>
            <a:pPr algn="ctr"/>
            <a:r>
              <a:rPr lang="fr-FR" sz="2800" b="1" dirty="0">
                <a:solidFill>
                  <a:srgbClr val="25654A"/>
                </a:solidFill>
              </a:rPr>
              <a:t>Le </a:t>
            </a:r>
            <a:r>
              <a:rPr lang="fr-FR" sz="2800" b="1" dirty="0" err="1">
                <a:solidFill>
                  <a:srgbClr val="25654A"/>
                </a:solidFill>
              </a:rPr>
              <a:t>choeur</a:t>
            </a:r>
            <a:endParaRPr lang="fr-FR" sz="2800" b="1" dirty="0">
              <a:solidFill>
                <a:srgbClr val="25654A"/>
              </a:solidFill>
            </a:endParaRPr>
          </a:p>
        </p:txBody>
      </p:sp>
      <p:sp>
        <p:nvSpPr>
          <p:cNvPr id="11" name="Segnaposto immagine 3">
            <a:extLst>
              <a:ext uri="{FF2B5EF4-FFF2-40B4-BE49-F238E27FC236}">
                <a16:creationId xmlns:a16="http://schemas.microsoft.com/office/drawing/2014/main" xmlns="" id="{6D8AB8DA-5070-DC47-A73C-5C0456320D2A}"/>
              </a:ext>
            </a:extLst>
          </p:cNvPr>
          <p:cNvSpPr txBox="1">
            <a:spLocks/>
          </p:cNvSpPr>
          <p:nvPr/>
        </p:nvSpPr>
        <p:spPr>
          <a:xfrm>
            <a:off x="6703975" y="4443322"/>
            <a:ext cx="3348000" cy="3329078"/>
          </a:xfrm>
          <a:prstGeom prst="rect">
            <a:avLst/>
          </a:prstGeom>
        </p:spPr>
      </p:sp>
      <p:sp>
        <p:nvSpPr>
          <p:cNvPr id="15" name="Segnaposto immagine 14">
            <a:extLst>
              <a:ext uri="{FF2B5EF4-FFF2-40B4-BE49-F238E27FC236}">
                <a16:creationId xmlns:a16="http://schemas.microsoft.com/office/drawing/2014/main" xmlns="" id="{E6B0E52B-4467-7C42-9536-C56F7D1D3103}"/>
              </a:ext>
            </a:extLst>
          </p:cNvPr>
          <p:cNvSpPr>
            <a:spLocks noGrp="1"/>
          </p:cNvSpPr>
          <p:nvPr>
            <p:ph type="pic" sz="quarter" idx="10"/>
          </p:nvPr>
        </p:nvSpPr>
        <p:spPr/>
      </p:sp>
      <p:pic>
        <p:nvPicPr>
          <p:cNvPr id="16" name="Immagine 15">
            <a:extLst>
              <a:ext uri="{FF2B5EF4-FFF2-40B4-BE49-F238E27FC236}">
                <a16:creationId xmlns:a16="http://schemas.microsoft.com/office/drawing/2014/main" xmlns="" id="{C979E774-801E-9A49-959E-082518378F32}"/>
              </a:ext>
            </a:extLst>
          </p:cNvPr>
          <p:cNvPicPr>
            <a:picLocks noChangeAspect="1"/>
          </p:cNvPicPr>
          <p:nvPr/>
        </p:nvPicPr>
        <p:blipFill>
          <a:blip r:embed="rId4"/>
          <a:stretch>
            <a:fillRect/>
          </a:stretch>
        </p:blipFill>
        <p:spPr>
          <a:xfrm>
            <a:off x="3348001" y="0"/>
            <a:ext cx="3349550" cy="7796122"/>
          </a:xfrm>
          <a:prstGeom prst="rect">
            <a:avLst/>
          </a:prstGeom>
        </p:spPr>
      </p:pic>
    </p:spTree>
    <p:extLst>
      <p:ext uri="{BB962C8B-B14F-4D97-AF65-F5344CB8AC3E}">
        <p14:creationId xmlns:p14="http://schemas.microsoft.com/office/powerpoint/2010/main" xmlns="" val="377631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contenuto 6">
            <a:extLst>
              <a:ext uri="{FF2B5EF4-FFF2-40B4-BE49-F238E27FC236}">
                <a16:creationId xmlns:a16="http://schemas.microsoft.com/office/drawing/2014/main" xmlns="" id="{78CEDDE5-5373-4949-82A7-A0592A98E1F8}"/>
              </a:ext>
            </a:extLst>
          </p:cNvPr>
          <p:cNvSpPr>
            <a:spLocks noGrp="1"/>
          </p:cNvSpPr>
          <p:nvPr>
            <p:ph sz="quarter" idx="13"/>
          </p:nvPr>
        </p:nvSpPr>
        <p:spPr>
          <a:xfrm>
            <a:off x="228600" y="480074"/>
            <a:ext cx="2893612" cy="931838"/>
          </a:xfrm>
          <a:solidFill>
            <a:srgbClr val="92D050"/>
          </a:solidFill>
        </p:spPr>
        <p:txBody>
          <a:bodyPr/>
          <a:lstStyle/>
          <a:p>
            <a:pPr algn="ctr"/>
            <a:r>
              <a:rPr lang="fr-FR" b="1" dirty="0">
                <a:solidFill>
                  <a:srgbClr val="25654A"/>
                </a:solidFill>
              </a:rPr>
              <a:t>L’annuaire scolaire</a:t>
            </a:r>
          </a:p>
        </p:txBody>
      </p:sp>
      <p:sp>
        <p:nvSpPr>
          <p:cNvPr id="8" name="Segnaposto testo 7">
            <a:extLst>
              <a:ext uri="{FF2B5EF4-FFF2-40B4-BE49-F238E27FC236}">
                <a16:creationId xmlns:a16="http://schemas.microsoft.com/office/drawing/2014/main" xmlns="" id="{8AC3BFAB-0224-2B48-B28F-25B937BB2485}"/>
              </a:ext>
            </a:extLst>
          </p:cNvPr>
          <p:cNvSpPr>
            <a:spLocks noGrp="1"/>
          </p:cNvSpPr>
          <p:nvPr>
            <p:ph type="body" sz="quarter" idx="14"/>
          </p:nvPr>
        </p:nvSpPr>
        <p:spPr/>
        <p:txBody>
          <a:bodyPr>
            <a:normAutofit lnSpcReduction="10000"/>
          </a:bodyPr>
          <a:lstStyle/>
          <a:p>
            <a:r>
              <a:rPr lang="fr-FR" sz="1600" dirty="0"/>
              <a:t>L'annuaire scolaire, contenant un recueil des activités pédagogiques menées par les classes de l'institut, accompagné de descriptions et de photographies, représente pour notre école un journal de souvenirs qui raconte quelques-uns des moments du parcours scolaire et du sentiment d'appartenance qui distingue les étudiants qui fréquentent la "</a:t>
            </a:r>
            <a:r>
              <a:rPr lang="fr-FR" sz="1600" dirty="0" err="1"/>
              <a:t>Pluchinotta</a:t>
            </a:r>
            <a:r>
              <a:rPr lang="fr-FR" sz="1600" dirty="0"/>
              <a:t>".</a:t>
            </a:r>
          </a:p>
          <a:p>
            <a:endParaRPr lang="fr-FR" dirty="0"/>
          </a:p>
        </p:txBody>
      </p:sp>
      <p:sp>
        <p:nvSpPr>
          <p:cNvPr id="9" name="Rectangle 2">
            <a:extLst>
              <a:ext uri="{FF2B5EF4-FFF2-40B4-BE49-F238E27FC236}">
                <a16:creationId xmlns:a16="http://schemas.microsoft.com/office/drawing/2014/main" xmlns="" id="{19656096-D7A6-A049-B907-4EBF7EC01834}"/>
              </a:ext>
            </a:extLst>
          </p:cNvPr>
          <p:cNvSpPr>
            <a:spLocks noChangeArrowheads="1"/>
          </p:cNvSpPr>
          <p:nvPr/>
        </p:nvSpPr>
        <p:spPr bwMode="auto">
          <a:xfrm>
            <a:off x="0" y="0"/>
            <a:ext cx="100584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800" b="0" i="0" u="none" strike="noStrike" cap="none" normalizeH="0" baseline="0">
                <a:ln>
                  <a:noFill/>
                </a:ln>
                <a:solidFill>
                  <a:schemeClr val="tx1"/>
                </a:solidFill>
                <a:effectLst/>
                <a:latin typeface="Arial" panose="020B0604020202020204" pitchFamily="34" charset="0"/>
              </a:rPr>
              <a:t/>
            </a:r>
            <a:br>
              <a:rPr kumimoji="0" lang="it-IT" altLang="it-IT" sz="1800" b="0" i="0" u="none" strike="noStrike" cap="none" normalizeH="0" baseline="0">
                <a:ln>
                  <a:noFill/>
                </a:ln>
                <a:solidFill>
                  <a:schemeClr val="tx1"/>
                </a:solidFill>
                <a:effectLst/>
                <a:latin typeface="Arial" panose="020B0604020202020204" pitchFamily="34"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0" name="Rectangle 4">
            <a:extLst>
              <a:ext uri="{FF2B5EF4-FFF2-40B4-BE49-F238E27FC236}">
                <a16:creationId xmlns:a16="http://schemas.microsoft.com/office/drawing/2014/main" xmlns="" id="{AA0EB631-7290-834C-9B33-564B68A8C9C0}"/>
              </a:ext>
            </a:extLst>
          </p:cNvPr>
          <p:cNvSpPr>
            <a:spLocks noChangeArrowheads="1"/>
          </p:cNvSpPr>
          <p:nvPr/>
        </p:nvSpPr>
        <p:spPr bwMode="auto">
          <a:xfrm>
            <a:off x="152400" y="152400"/>
            <a:ext cx="100584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800" b="0" i="0" u="none" strike="noStrike" cap="none" normalizeH="0" baseline="0">
                <a:ln>
                  <a:noFill/>
                </a:ln>
                <a:solidFill>
                  <a:schemeClr val="tx1"/>
                </a:solidFill>
                <a:effectLst/>
                <a:latin typeface="Arial" panose="020B0604020202020204" pitchFamily="34" charset="0"/>
              </a:rPr>
              <a:t/>
            </a:r>
            <a:br>
              <a:rPr kumimoji="0" lang="it-IT" altLang="it-IT" sz="1800" b="0" i="0" u="none" strike="noStrike" cap="none" normalizeH="0" baseline="0">
                <a:ln>
                  <a:noFill/>
                </a:ln>
                <a:solidFill>
                  <a:schemeClr val="tx1"/>
                </a:solidFill>
                <a:effectLst/>
                <a:latin typeface="Arial" panose="020B0604020202020204" pitchFamily="34"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pic>
        <p:nvPicPr>
          <p:cNvPr id="18" name="Immagine 17">
            <a:extLst>
              <a:ext uri="{FF2B5EF4-FFF2-40B4-BE49-F238E27FC236}">
                <a16:creationId xmlns:a16="http://schemas.microsoft.com/office/drawing/2014/main" xmlns="" id="{89E7AFF4-EEDF-4B4E-9CF6-B661875564D0}"/>
              </a:ext>
            </a:extLst>
          </p:cNvPr>
          <p:cNvPicPr>
            <a:picLocks noChangeAspect="1"/>
          </p:cNvPicPr>
          <p:nvPr/>
        </p:nvPicPr>
        <p:blipFill>
          <a:blip r:embed="rId2"/>
          <a:stretch>
            <a:fillRect/>
          </a:stretch>
        </p:blipFill>
        <p:spPr>
          <a:xfrm>
            <a:off x="3373244" y="0"/>
            <a:ext cx="6481646" cy="7620000"/>
          </a:xfrm>
          <a:prstGeom prst="rect">
            <a:avLst/>
          </a:prstGeom>
        </p:spPr>
      </p:pic>
    </p:spTree>
    <p:extLst>
      <p:ext uri="{BB962C8B-B14F-4D97-AF65-F5344CB8AC3E}">
        <p14:creationId xmlns:p14="http://schemas.microsoft.com/office/powerpoint/2010/main" xmlns="" val="369338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olo 44">
            <a:extLst>
              <a:ext uri="{FF2B5EF4-FFF2-40B4-BE49-F238E27FC236}">
                <a16:creationId xmlns:a16="http://schemas.microsoft.com/office/drawing/2014/main" xmlns="" id="{2704561A-EBDC-4554-AB63-6E7F0AD34E9B}"/>
              </a:ext>
            </a:extLst>
          </p:cNvPr>
          <p:cNvSpPr>
            <a:spLocks noGrp="1"/>
          </p:cNvSpPr>
          <p:nvPr>
            <p:ph type="ctrTitle"/>
          </p:nvPr>
        </p:nvSpPr>
        <p:spPr>
          <a:xfrm>
            <a:off x="6925038" y="5183368"/>
            <a:ext cx="2889504" cy="2600430"/>
          </a:xfrm>
        </p:spPr>
        <p:txBody>
          <a:bodyPr rtlCol="0"/>
          <a:lstStyle/>
          <a:p>
            <a:r>
              <a:rPr lang="it-IT" sz="1600" dirty="0" err="1"/>
              <a:t>Professeurs</a:t>
            </a:r>
            <a:r>
              <a:rPr lang="it-IT" sz="1600" dirty="0"/>
              <a:t> </a:t>
            </a:r>
            <a:r>
              <a:rPr lang="it-IT" sz="1600" dirty="0" err="1"/>
              <a:t>distingués</a:t>
            </a:r>
            <a:r>
              <a:rPr lang="it-IT" sz="1600" dirty="0"/>
              <a:t> </a:t>
            </a:r>
            <a:r>
              <a:rPr lang="it-IT" sz="1600" dirty="0" err="1"/>
              <a:t>racontent</a:t>
            </a:r>
            <a:r>
              <a:rPr lang="it-IT" sz="1600" dirty="0"/>
              <a:t> le </a:t>
            </a:r>
            <a:r>
              <a:rPr lang="it-IT" sz="1600" dirty="0" err="1"/>
              <a:t>vrai</a:t>
            </a:r>
            <a:r>
              <a:rPr lang="it-IT" sz="1600" dirty="0"/>
              <a:t> </a:t>
            </a:r>
            <a:r>
              <a:rPr lang="it-IT" sz="1600" dirty="0" err="1"/>
              <a:t>sens</a:t>
            </a:r>
            <a:r>
              <a:rPr lang="it-IT" sz="1600" dirty="0"/>
              <a:t> de </a:t>
            </a:r>
            <a:r>
              <a:rPr lang="it-IT" sz="1600" dirty="0" err="1"/>
              <a:t>Noël</a:t>
            </a:r>
            <a:r>
              <a:rPr lang="it-IT" sz="1600" dirty="0"/>
              <a:t> et l'</a:t>
            </a:r>
            <a:r>
              <a:rPr lang="it-IT" sz="1600" dirty="0" err="1"/>
              <a:t>importance</a:t>
            </a:r>
            <a:r>
              <a:rPr lang="it-IT" sz="1600" dirty="0"/>
              <a:t> </a:t>
            </a:r>
            <a:r>
              <a:rPr lang="it-IT" sz="1600" dirty="0" err="1"/>
              <a:t>qu'il</a:t>
            </a:r>
            <a:r>
              <a:rPr lang="it-IT" sz="1600" dirty="0"/>
              <a:t> </a:t>
            </a:r>
            <a:r>
              <a:rPr lang="it-IT" sz="1600" dirty="0" err="1"/>
              <a:t>prend</a:t>
            </a:r>
            <a:r>
              <a:rPr lang="it-IT" sz="1600" dirty="0"/>
              <a:t> en </a:t>
            </a:r>
            <a:r>
              <a:rPr lang="it-IT" sz="1600" dirty="0" err="1"/>
              <a:t>chacun</a:t>
            </a:r>
            <a:r>
              <a:rPr lang="it-IT" sz="1600" dirty="0"/>
              <a:t> de </a:t>
            </a:r>
            <a:r>
              <a:rPr lang="it-IT" sz="1600" dirty="0" err="1"/>
              <a:t>nous</a:t>
            </a:r>
            <a:r>
              <a:rPr lang="it-IT" sz="1600" dirty="0"/>
              <a:t>. </a:t>
            </a:r>
          </a:p>
        </p:txBody>
      </p:sp>
      <p:sp>
        <p:nvSpPr>
          <p:cNvPr id="46" name="Sottotitolo 45">
            <a:extLst>
              <a:ext uri="{FF2B5EF4-FFF2-40B4-BE49-F238E27FC236}">
                <a16:creationId xmlns:a16="http://schemas.microsoft.com/office/drawing/2014/main" xmlns="" id="{84AA5B14-11B0-4875-B1F5-69DBF1E46D68}"/>
              </a:ext>
            </a:extLst>
          </p:cNvPr>
          <p:cNvSpPr>
            <a:spLocks noGrp="1"/>
          </p:cNvSpPr>
          <p:nvPr>
            <p:ph type="subTitle" idx="1"/>
          </p:nvPr>
        </p:nvSpPr>
        <p:spPr>
          <a:xfrm flipH="1">
            <a:off x="-4336868" y="6530864"/>
            <a:ext cx="1214846" cy="453005"/>
          </a:xfrm>
        </p:spPr>
        <p:txBody>
          <a:bodyPr rtlCol="0">
            <a:normAutofit/>
          </a:bodyPr>
          <a:lstStyle/>
          <a:p>
            <a:pPr rtl="0"/>
            <a:endParaRPr lang="it-IT" dirty="0"/>
          </a:p>
        </p:txBody>
      </p:sp>
      <p:sp>
        <p:nvSpPr>
          <p:cNvPr id="25" name="Segnaposto contenuto 24">
            <a:extLst>
              <a:ext uri="{FF2B5EF4-FFF2-40B4-BE49-F238E27FC236}">
                <a16:creationId xmlns:a16="http://schemas.microsoft.com/office/drawing/2014/main" xmlns="" id="{85B9EC67-E16B-4644-BE4E-9F3520D5AECF}"/>
              </a:ext>
            </a:extLst>
          </p:cNvPr>
          <p:cNvSpPr>
            <a:spLocks noGrp="1"/>
          </p:cNvSpPr>
          <p:nvPr>
            <p:ph sz="quarter" idx="13"/>
          </p:nvPr>
        </p:nvSpPr>
        <p:spPr>
          <a:xfrm>
            <a:off x="93904" y="298653"/>
            <a:ext cx="3028308" cy="994922"/>
          </a:xfrm>
        </p:spPr>
        <p:txBody>
          <a:bodyPr rtlCol="0"/>
          <a:lstStyle/>
          <a:p>
            <a:pPr algn="ctr" rtl="0"/>
            <a:r>
              <a:rPr lang="it-IT" sz="3600" b="1" dirty="0"/>
              <a:t>Le </a:t>
            </a:r>
            <a:r>
              <a:rPr lang="it-IT" sz="3600" b="1" dirty="0" err="1"/>
              <a:t>Noël</a:t>
            </a:r>
            <a:endParaRPr lang="it-IT" sz="3600" b="1" dirty="0"/>
          </a:p>
        </p:txBody>
      </p:sp>
      <p:sp>
        <p:nvSpPr>
          <p:cNvPr id="26" name="Segnaposto testo 25">
            <a:extLst>
              <a:ext uri="{FF2B5EF4-FFF2-40B4-BE49-F238E27FC236}">
                <a16:creationId xmlns:a16="http://schemas.microsoft.com/office/drawing/2014/main" xmlns="" id="{CE9C5F90-E573-43D7-AC40-5AD946F4D032}"/>
              </a:ext>
            </a:extLst>
          </p:cNvPr>
          <p:cNvSpPr>
            <a:spLocks noGrp="1"/>
          </p:cNvSpPr>
          <p:nvPr>
            <p:ph type="body" sz="quarter" idx="14"/>
          </p:nvPr>
        </p:nvSpPr>
        <p:spPr/>
        <p:txBody>
          <a:bodyPr rtlCol="0"/>
          <a:lstStyle/>
          <a:p>
            <a:pPr rtl="0"/>
            <a:endParaRPr lang="it-IT" dirty="0"/>
          </a:p>
          <a:p>
            <a:pPr rtl="0"/>
            <a:endParaRPr lang="it-IT" dirty="0"/>
          </a:p>
          <a:p>
            <a:pPr rtl="0"/>
            <a:endParaRPr lang="it-IT" dirty="0"/>
          </a:p>
          <a:p>
            <a:pPr rtl="0"/>
            <a:endParaRPr lang="it-IT" dirty="0"/>
          </a:p>
        </p:txBody>
      </p:sp>
      <p:sp>
        <p:nvSpPr>
          <p:cNvPr id="47" name="Segnaposto contenuto 46">
            <a:extLst>
              <a:ext uri="{FF2B5EF4-FFF2-40B4-BE49-F238E27FC236}">
                <a16:creationId xmlns:a16="http://schemas.microsoft.com/office/drawing/2014/main" xmlns="" id="{510886A2-18AD-4F58-A88D-0836A93378A0}"/>
              </a:ext>
            </a:extLst>
          </p:cNvPr>
          <p:cNvSpPr>
            <a:spLocks noGrp="1"/>
          </p:cNvSpPr>
          <p:nvPr>
            <p:ph sz="quarter" idx="11"/>
          </p:nvPr>
        </p:nvSpPr>
        <p:spPr>
          <a:xfrm>
            <a:off x="3577038" y="4419600"/>
            <a:ext cx="2893612" cy="698767"/>
          </a:xfrm>
        </p:spPr>
        <p:txBody>
          <a:bodyPr rtlCol="0"/>
          <a:lstStyle/>
          <a:p>
            <a:pPr rtl="0"/>
            <a:endParaRPr lang="it-IT" dirty="0"/>
          </a:p>
        </p:txBody>
      </p:sp>
      <p:sp>
        <p:nvSpPr>
          <p:cNvPr id="48" name="Segnaposto testo 47">
            <a:extLst>
              <a:ext uri="{FF2B5EF4-FFF2-40B4-BE49-F238E27FC236}">
                <a16:creationId xmlns:a16="http://schemas.microsoft.com/office/drawing/2014/main" xmlns="" id="{188890BB-2976-4D42-B9BB-FE40645D1266}"/>
              </a:ext>
            </a:extLst>
          </p:cNvPr>
          <p:cNvSpPr>
            <a:spLocks noGrp="1"/>
          </p:cNvSpPr>
          <p:nvPr>
            <p:ph type="body" sz="quarter" idx="12"/>
          </p:nvPr>
        </p:nvSpPr>
        <p:spPr/>
        <p:txBody>
          <a:bodyPr rtlCol="0">
            <a:normAutofit/>
          </a:bodyPr>
          <a:lstStyle/>
          <a:p>
            <a:r>
              <a:rPr lang="it-IT" sz="1600" dirty="0"/>
              <a:t>En </a:t>
            </a:r>
            <a:r>
              <a:rPr lang="it-IT" sz="1600" dirty="0" err="1"/>
              <a:t>période</a:t>
            </a:r>
            <a:r>
              <a:rPr lang="it-IT" sz="1600" dirty="0"/>
              <a:t> de </a:t>
            </a:r>
            <a:r>
              <a:rPr lang="it-IT" sz="1600" dirty="0" err="1"/>
              <a:t>Noël</a:t>
            </a:r>
            <a:r>
              <a:rPr lang="it-IT" sz="1600" dirty="0"/>
              <a:t>, </a:t>
            </a:r>
            <a:r>
              <a:rPr lang="it-IT" sz="1600" dirty="0" err="1"/>
              <a:t>les</a:t>
            </a:r>
            <a:r>
              <a:rPr lang="it-IT" sz="1600" dirty="0"/>
              <a:t> </a:t>
            </a:r>
            <a:r>
              <a:rPr lang="it-IT" sz="1600" dirty="0" err="1"/>
              <a:t>classes</a:t>
            </a:r>
            <a:r>
              <a:rPr lang="it-IT" sz="1600" dirty="0"/>
              <a:t> se </a:t>
            </a:r>
            <a:r>
              <a:rPr lang="it-IT" sz="1600" dirty="0" err="1"/>
              <a:t>rendent</a:t>
            </a:r>
            <a:r>
              <a:rPr lang="it-IT" sz="1600" dirty="0"/>
              <a:t> </a:t>
            </a:r>
            <a:r>
              <a:rPr lang="it-IT" sz="1600" dirty="0" err="1"/>
              <a:t>dans</a:t>
            </a:r>
            <a:r>
              <a:rPr lang="it-IT" sz="1600" dirty="0"/>
              <a:t> la </a:t>
            </a:r>
            <a:r>
              <a:rPr lang="it-IT" sz="1600" dirty="0" err="1"/>
              <a:t>salle</a:t>
            </a:r>
            <a:r>
              <a:rPr lang="it-IT" sz="1600" dirty="0"/>
              <a:t> pour </a:t>
            </a:r>
            <a:r>
              <a:rPr lang="it-IT" sz="1600" dirty="0" err="1"/>
              <a:t>écouter</a:t>
            </a:r>
            <a:r>
              <a:rPr lang="it-IT" sz="1600" dirty="0"/>
              <a:t> le </a:t>
            </a:r>
            <a:r>
              <a:rPr lang="it-IT" sz="1600" dirty="0" err="1"/>
              <a:t>joueur</a:t>
            </a:r>
            <a:r>
              <a:rPr lang="it-IT" sz="1600" dirty="0"/>
              <a:t> de </a:t>
            </a:r>
            <a:r>
              <a:rPr lang="it-IT" sz="1600" dirty="0" err="1"/>
              <a:t>cornemuse</a:t>
            </a:r>
            <a:r>
              <a:rPr lang="it-IT" sz="1600" dirty="0"/>
              <a:t> et </a:t>
            </a:r>
            <a:r>
              <a:rPr lang="it-IT" sz="1600" dirty="0" err="1"/>
              <a:t>entendre</a:t>
            </a:r>
            <a:r>
              <a:rPr lang="it-IT" sz="1600" dirty="0"/>
              <a:t> </a:t>
            </a:r>
            <a:r>
              <a:rPr lang="it-IT" sz="1600" dirty="0" err="1"/>
              <a:t>les</a:t>
            </a:r>
            <a:r>
              <a:rPr lang="it-IT" sz="1600" dirty="0"/>
              <a:t> </a:t>
            </a:r>
            <a:r>
              <a:rPr lang="it-IT" sz="1600" dirty="0" err="1"/>
              <a:t>belles</a:t>
            </a:r>
            <a:r>
              <a:rPr lang="it-IT" sz="1600" dirty="0"/>
              <a:t> </a:t>
            </a:r>
            <a:r>
              <a:rPr lang="it-IT" sz="1600" dirty="0" err="1"/>
              <a:t>paroles</a:t>
            </a:r>
            <a:r>
              <a:rPr lang="it-IT" sz="1600" dirty="0"/>
              <a:t> </a:t>
            </a:r>
            <a:r>
              <a:rPr lang="it-IT" sz="1600" dirty="0" err="1"/>
              <a:t>des</a:t>
            </a:r>
            <a:r>
              <a:rPr lang="it-IT" sz="1600" dirty="0"/>
              <a:t> </a:t>
            </a:r>
            <a:r>
              <a:rPr lang="it-IT" sz="1600" dirty="0" err="1"/>
              <a:t>professeurs</a:t>
            </a:r>
            <a:r>
              <a:rPr lang="it-IT" sz="1600" dirty="0"/>
              <a:t> </a:t>
            </a:r>
            <a:r>
              <a:rPr lang="it-IT" sz="1600" dirty="0" err="1"/>
              <a:t>sur</a:t>
            </a:r>
            <a:r>
              <a:rPr lang="it-IT" sz="1600" dirty="0"/>
              <a:t> l'</a:t>
            </a:r>
            <a:r>
              <a:rPr lang="it-IT" sz="1600" dirty="0" err="1"/>
              <a:t>importance</a:t>
            </a:r>
            <a:r>
              <a:rPr lang="it-IT" sz="1600" dirty="0"/>
              <a:t> de </a:t>
            </a:r>
            <a:r>
              <a:rPr lang="it-IT" sz="1600" dirty="0" err="1"/>
              <a:t>Noël</a:t>
            </a:r>
            <a:r>
              <a:rPr lang="it-IT" sz="1600" dirty="0"/>
              <a:t>.</a:t>
            </a:r>
          </a:p>
        </p:txBody>
      </p:sp>
      <p:sp>
        <p:nvSpPr>
          <p:cNvPr id="11" name="Segnaposto immagine 1">
            <a:extLst>
              <a:ext uri="{FF2B5EF4-FFF2-40B4-BE49-F238E27FC236}">
                <a16:creationId xmlns:a16="http://schemas.microsoft.com/office/drawing/2014/main" xmlns="" id="{C6988037-D921-7E43-9214-1D7894A7F73F}"/>
              </a:ext>
            </a:extLst>
          </p:cNvPr>
          <p:cNvSpPr txBox="1">
            <a:spLocks/>
          </p:cNvSpPr>
          <p:nvPr/>
        </p:nvSpPr>
        <p:spPr>
          <a:xfrm>
            <a:off x="3352800" y="0"/>
            <a:ext cx="6705600" cy="4419600"/>
          </a:xfrm>
          <a:prstGeom prst="rect">
            <a:avLst/>
          </a:prstGeom>
        </p:spPr>
      </p:sp>
      <p:pic>
        <p:nvPicPr>
          <p:cNvPr id="3" name="Segnaposto immagine 2">
            <a:extLst>
              <a:ext uri="{FF2B5EF4-FFF2-40B4-BE49-F238E27FC236}">
                <a16:creationId xmlns:a16="http://schemas.microsoft.com/office/drawing/2014/main" xmlns="" id="{53EF9A06-D681-0244-B71D-57DE5773586A}"/>
              </a:ext>
            </a:extLst>
          </p:cNvPr>
          <p:cNvPicPr>
            <a:picLocks noGrp="1" noChangeAspect="1"/>
          </p:cNvPicPr>
          <p:nvPr>
            <p:ph type="pic" sz="quarter" idx="15"/>
          </p:nvPr>
        </p:nvPicPr>
        <p:blipFill>
          <a:blip r:embed="rId3"/>
          <a:srcRect t="1537" b="1537"/>
          <a:stretch>
            <a:fillRect/>
          </a:stretch>
        </p:blipFill>
        <p:spPr>
          <a:xfrm>
            <a:off x="3352800" y="0"/>
            <a:ext cx="6705600" cy="4419600"/>
          </a:xfrm>
          <a:prstGeom prst="rect">
            <a:avLst/>
          </a:prstGeom>
        </p:spPr>
      </p:pic>
      <p:pic>
        <p:nvPicPr>
          <p:cNvPr id="4" name="Immagine 3">
            <a:extLst>
              <a:ext uri="{FF2B5EF4-FFF2-40B4-BE49-F238E27FC236}">
                <a16:creationId xmlns:a16="http://schemas.microsoft.com/office/drawing/2014/main" xmlns="" id="{CBEB1C3F-6191-2E49-A7EC-40A4AF3DACD0}"/>
              </a:ext>
            </a:extLst>
          </p:cNvPr>
          <p:cNvPicPr>
            <a:picLocks noChangeAspect="1"/>
          </p:cNvPicPr>
          <p:nvPr/>
        </p:nvPicPr>
        <p:blipFill>
          <a:blip r:embed="rId4"/>
          <a:stretch>
            <a:fillRect/>
          </a:stretch>
        </p:blipFill>
        <p:spPr>
          <a:xfrm>
            <a:off x="0" y="4768983"/>
            <a:ext cx="3352800" cy="2857500"/>
          </a:xfrm>
          <a:prstGeom prst="rect">
            <a:avLst/>
          </a:prstGeom>
        </p:spPr>
      </p:pic>
      <p:pic>
        <p:nvPicPr>
          <p:cNvPr id="5" name="Immagine 4">
            <a:extLst>
              <a:ext uri="{FF2B5EF4-FFF2-40B4-BE49-F238E27FC236}">
                <a16:creationId xmlns:a16="http://schemas.microsoft.com/office/drawing/2014/main" xmlns="" id="{DB40BF56-227A-A547-B711-37B25F6B1E0D}"/>
              </a:ext>
            </a:extLst>
          </p:cNvPr>
          <p:cNvPicPr>
            <a:picLocks noChangeAspect="1"/>
          </p:cNvPicPr>
          <p:nvPr/>
        </p:nvPicPr>
        <p:blipFill>
          <a:blip r:embed="rId5"/>
          <a:stretch>
            <a:fillRect/>
          </a:stretch>
        </p:blipFill>
        <p:spPr>
          <a:xfrm>
            <a:off x="-10712" y="1526476"/>
            <a:ext cx="3352800" cy="2893124"/>
          </a:xfrm>
          <a:prstGeom prst="rect">
            <a:avLst/>
          </a:prstGeom>
        </p:spPr>
      </p:pic>
    </p:spTree>
    <p:extLst>
      <p:ext uri="{BB962C8B-B14F-4D97-AF65-F5344CB8AC3E}">
        <p14:creationId xmlns:p14="http://schemas.microsoft.com/office/powerpoint/2010/main" xmlns="" val="4244764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xmlns="" id="{E6F6CAAE-CF0F-AC48-9CE4-2A98BC803BDF}"/>
              </a:ext>
            </a:extLst>
          </p:cNvPr>
          <p:cNvSpPr>
            <a:spLocks noGrp="1"/>
          </p:cNvSpPr>
          <p:nvPr>
            <p:ph type="ctrTitle"/>
          </p:nvPr>
        </p:nvSpPr>
        <p:spPr>
          <a:xfrm flipH="1">
            <a:off x="11269362" y="3929448"/>
            <a:ext cx="98854" cy="1371601"/>
          </a:xfrm>
        </p:spPr>
        <p:txBody>
          <a:bodyPr/>
          <a:lstStyle/>
          <a:p>
            <a:endParaRPr lang="fr-FR" dirty="0"/>
          </a:p>
        </p:txBody>
      </p:sp>
      <p:sp>
        <p:nvSpPr>
          <p:cNvPr id="4" name="Sottotitolo 3">
            <a:extLst>
              <a:ext uri="{FF2B5EF4-FFF2-40B4-BE49-F238E27FC236}">
                <a16:creationId xmlns:a16="http://schemas.microsoft.com/office/drawing/2014/main" xmlns="" id="{CD87B23E-D88E-9841-90E5-8042C3FF2010}"/>
              </a:ext>
            </a:extLst>
          </p:cNvPr>
          <p:cNvSpPr>
            <a:spLocks noGrp="1"/>
          </p:cNvSpPr>
          <p:nvPr>
            <p:ph type="subTitle" idx="1"/>
          </p:nvPr>
        </p:nvSpPr>
        <p:spPr>
          <a:xfrm>
            <a:off x="8031892" y="0"/>
            <a:ext cx="2026508" cy="3842951"/>
          </a:xfrm>
          <a:solidFill>
            <a:schemeClr val="accent1"/>
          </a:solidFill>
        </p:spPr>
        <p:txBody>
          <a:bodyPr>
            <a:normAutofit fontScale="92500" lnSpcReduction="10000"/>
          </a:bodyPr>
          <a:lstStyle/>
          <a:p>
            <a:r>
              <a:rPr lang="fr-FR" sz="1800" b="1" dirty="0" err="1">
                <a:latin typeface="+mn-lt"/>
              </a:rPr>
              <a:t>Telethon</a:t>
            </a:r>
            <a:endParaRPr lang="fr-FR" sz="1900" b="1" dirty="0">
              <a:latin typeface="+mn-lt"/>
            </a:endParaRPr>
          </a:p>
          <a:p>
            <a:r>
              <a:rPr lang="fr-FR" sz="1600" dirty="0">
                <a:latin typeface="+mn-lt"/>
              </a:rPr>
              <a:t>Pendant la période de Pâques, les étudiants ont soutenu la fondation « Téléthon » pour la recherche des maladies rares qui touchent également les enfants, en rejoignant la collecte de fonds</a:t>
            </a:r>
          </a:p>
        </p:txBody>
      </p:sp>
      <p:sp>
        <p:nvSpPr>
          <p:cNvPr id="5" name="Segnaposto contenuto 4">
            <a:extLst>
              <a:ext uri="{FF2B5EF4-FFF2-40B4-BE49-F238E27FC236}">
                <a16:creationId xmlns:a16="http://schemas.microsoft.com/office/drawing/2014/main" xmlns="" id="{592110A4-5677-2243-8DD7-A9E45BC4EBCC}"/>
              </a:ext>
            </a:extLst>
          </p:cNvPr>
          <p:cNvSpPr>
            <a:spLocks noGrp="1"/>
          </p:cNvSpPr>
          <p:nvPr>
            <p:ph sz="quarter" idx="11"/>
          </p:nvPr>
        </p:nvSpPr>
        <p:spPr>
          <a:xfrm flipV="1">
            <a:off x="11775987" y="1388042"/>
            <a:ext cx="98855" cy="168909"/>
          </a:xfrm>
        </p:spPr>
        <p:txBody>
          <a:bodyPr/>
          <a:lstStyle/>
          <a:p>
            <a:endParaRPr lang="fr-FR" dirty="0"/>
          </a:p>
        </p:txBody>
      </p:sp>
      <p:sp>
        <p:nvSpPr>
          <p:cNvPr id="6" name="Segnaposto testo 5">
            <a:extLst>
              <a:ext uri="{FF2B5EF4-FFF2-40B4-BE49-F238E27FC236}">
                <a16:creationId xmlns:a16="http://schemas.microsoft.com/office/drawing/2014/main" xmlns="" id="{86F8A9F9-47F4-F943-9C53-1A8E0372E273}"/>
              </a:ext>
            </a:extLst>
          </p:cNvPr>
          <p:cNvSpPr>
            <a:spLocks noGrp="1"/>
          </p:cNvSpPr>
          <p:nvPr>
            <p:ph type="body" sz="quarter" idx="12"/>
          </p:nvPr>
        </p:nvSpPr>
        <p:spPr>
          <a:xfrm>
            <a:off x="3577037" y="5118367"/>
            <a:ext cx="4454855" cy="2518109"/>
          </a:xfrm>
        </p:spPr>
        <p:txBody>
          <a:bodyPr>
            <a:noAutofit/>
          </a:bodyPr>
          <a:lstStyle/>
          <a:p>
            <a:r>
              <a:rPr lang="fr-FR" sz="1400" dirty="0"/>
              <a:t>Le projet "</a:t>
            </a:r>
            <a:r>
              <a:rPr lang="fr-FR" sz="1400" dirty="0" err="1"/>
              <a:t>Welcome</a:t>
            </a:r>
            <a:r>
              <a:rPr lang="fr-FR" sz="1400" dirty="0"/>
              <a:t>, </a:t>
            </a:r>
            <a:r>
              <a:rPr lang="fr-FR" sz="1400" dirty="0" err="1"/>
              <a:t>my</a:t>
            </a:r>
            <a:r>
              <a:rPr lang="fr-FR" sz="1400" dirty="0"/>
              <a:t> </a:t>
            </a:r>
            <a:r>
              <a:rPr lang="fr-FR" sz="1400" dirty="0" err="1"/>
              <a:t>friend</a:t>
            </a:r>
            <a:r>
              <a:rPr lang="fr-FR" sz="1400" dirty="0"/>
              <a:t>" fait partie du programme Erasmus </a:t>
            </a:r>
            <a:r>
              <a:rPr lang="it-IT" dirty="0"/>
              <a:t>+</a:t>
            </a:r>
            <a:r>
              <a:rPr lang="fr-FR" sz="1400" dirty="0"/>
              <a:t>, à des fins d'apprentissage, d'éducation et de formation professionnelle et récemment approuvé par la Commission européenne. Le projet consiste en la mobilité de diverses personnalités professionnelles, notamment le directeur, les enseignants et le personnel de secrétariat, pour la participation à deux cours de formation dans des écoles de langues basées en Angleterre, sur des activités de formation théâtrale et avancée. À la fin du projet, une représentation théâtrale sera mise en place en italien, anglais et français que nos étudiants montreront dans certaines écoles et municipalités de Sicile</a:t>
            </a:r>
            <a:r>
              <a:rPr lang="fr-FR" sz="1200" dirty="0"/>
              <a:t>, par </a:t>
            </a:r>
            <a:r>
              <a:rPr lang="fr-FR" sz="1200" dirty="0" err="1"/>
              <a:t>example</a:t>
            </a:r>
            <a:r>
              <a:rPr lang="fr-FR" sz="1200" dirty="0"/>
              <a:t> « Il  Piccolo Principe » </a:t>
            </a:r>
          </a:p>
        </p:txBody>
      </p:sp>
      <p:sp>
        <p:nvSpPr>
          <p:cNvPr id="7" name="Segnaposto contenuto 6">
            <a:extLst>
              <a:ext uri="{FF2B5EF4-FFF2-40B4-BE49-F238E27FC236}">
                <a16:creationId xmlns:a16="http://schemas.microsoft.com/office/drawing/2014/main" xmlns="" id="{7CA2826E-52C3-2145-9087-2DD694C425EB}"/>
              </a:ext>
            </a:extLst>
          </p:cNvPr>
          <p:cNvSpPr>
            <a:spLocks noGrp="1"/>
          </p:cNvSpPr>
          <p:nvPr>
            <p:ph sz="quarter" idx="13"/>
          </p:nvPr>
        </p:nvSpPr>
        <p:spPr>
          <a:xfrm>
            <a:off x="228600" y="642551"/>
            <a:ext cx="2893612" cy="699772"/>
          </a:xfrm>
          <a:solidFill>
            <a:srgbClr val="92D050"/>
          </a:solidFill>
        </p:spPr>
        <p:txBody>
          <a:bodyPr/>
          <a:lstStyle/>
          <a:p>
            <a:pPr algn="ctr"/>
            <a:r>
              <a:rPr lang="fr-FR" b="1" dirty="0">
                <a:solidFill>
                  <a:srgbClr val="25654A"/>
                </a:solidFill>
              </a:rPr>
              <a:t>Événements et projets</a:t>
            </a:r>
          </a:p>
        </p:txBody>
      </p:sp>
      <p:sp>
        <p:nvSpPr>
          <p:cNvPr id="8" name="Segnaposto testo 7">
            <a:extLst>
              <a:ext uri="{FF2B5EF4-FFF2-40B4-BE49-F238E27FC236}">
                <a16:creationId xmlns:a16="http://schemas.microsoft.com/office/drawing/2014/main" xmlns="" id="{B6FDFF95-779E-2A45-9211-41CC8976E545}"/>
              </a:ext>
            </a:extLst>
          </p:cNvPr>
          <p:cNvSpPr>
            <a:spLocks noGrp="1"/>
          </p:cNvSpPr>
          <p:nvPr>
            <p:ph type="body" sz="quarter" idx="14"/>
          </p:nvPr>
        </p:nvSpPr>
        <p:spPr>
          <a:xfrm>
            <a:off x="0" y="2044385"/>
            <a:ext cx="3480244" cy="5728015"/>
          </a:xfrm>
        </p:spPr>
        <p:txBody>
          <a:bodyPr>
            <a:noAutofit/>
          </a:bodyPr>
          <a:lstStyle/>
          <a:p>
            <a:pPr algn="ctr"/>
            <a:r>
              <a:rPr lang="fr-FR" sz="1800" dirty="0">
                <a:solidFill>
                  <a:srgbClr val="92D050"/>
                </a:solidFill>
              </a:rPr>
              <a:t>Green Christmas</a:t>
            </a:r>
          </a:p>
          <a:p>
            <a:r>
              <a:rPr lang="fr-FR" sz="1200" dirty="0"/>
              <a:t>Le jeudi 16 décembre, au théâtre « </a:t>
            </a:r>
            <a:r>
              <a:rPr lang="fr-FR" sz="1200" dirty="0" err="1"/>
              <a:t>Ambasciatori</a:t>
            </a:r>
            <a:r>
              <a:rPr lang="fr-FR" sz="1200" dirty="0"/>
              <a:t> » de Catane, a eu lieu l'événement de l'école secondaire "Mario </a:t>
            </a:r>
            <a:r>
              <a:rPr lang="fr-FR" sz="1200" dirty="0" err="1"/>
              <a:t>Pluchinotta</a:t>
            </a:r>
            <a:r>
              <a:rPr lang="fr-FR" sz="1200" dirty="0"/>
              <a:t>". Le spectacle intitulé  »Green Christmas », qui le premier l'objectif était de « faire le lien » entre l'année scolaire déjà terminée et l'année scolaire en cours.  En </a:t>
            </a:r>
            <a:r>
              <a:rPr lang="fr-FR" sz="1200" dirty="0" err="1"/>
              <a:t>particuliere</a:t>
            </a:r>
            <a:r>
              <a:rPr lang="fr-FR" sz="1200" dirty="0"/>
              <a:t>, </a:t>
            </a:r>
            <a:r>
              <a:rPr lang="fr-FR" sz="1400" dirty="0"/>
              <a:t>les </a:t>
            </a:r>
            <a:r>
              <a:rPr lang="fr-FR" sz="1250" dirty="0"/>
              <a:t>manifestations étaient: </a:t>
            </a:r>
          </a:p>
          <a:p>
            <a:r>
              <a:rPr lang="it-IT" sz="1200" dirty="0"/>
              <a:t>“Tre fate per una principessa” </a:t>
            </a:r>
            <a:r>
              <a:rPr lang="it-IT" sz="1200" dirty="0" err="1"/>
              <a:t>édité</a:t>
            </a:r>
            <a:r>
              <a:rPr lang="it-IT" sz="1200" dirty="0"/>
              <a:t> par la prof  </a:t>
            </a:r>
            <a:r>
              <a:rPr lang="it-IT" sz="1200" dirty="0" err="1"/>
              <a:t>R</a:t>
            </a:r>
            <a:r>
              <a:rPr lang="it-IT" sz="1200" dirty="0"/>
              <a:t>. </a:t>
            </a:r>
            <a:r>
              <a:rPr lang="it-IT" sz="1200" dirty="0" err="1"/>
              <a:t>Sciuto</a:t>
            </a:r>
            <a:endParaRPr lang="it-IT" sz="1200" dirty="0"/>
          </a:p>
          <a:p>
            <a:r>
              <a:rPr lang="it-IT" sz="1200" dirty="0"/>
              <a:t>“La patente” par Pirandello </a:t>
            </a:r>
            <a:r>
              <a:rPr lang="it-IT" sz="1200" dirty="0" err="1"/>
              <a:t>édité</a:t>
            </a:r>
            <a:r>
              <a:rPr lang="it-IT" sz="1200" dirty="0"/>
              <a:t> par la prof </a:t>
            </a:r>
            <a:r>
              <a:rPr lang="it-IT" sz="1200" dirty="0" err="1"/>
              <a:t>C.Bazzano</a:t>
            </a:r>
            <a:endParaRPr lang="it-IT" sz="1200" dirty="0"/>
          </a:p>
          <a:p>
            <a:r>
              <a:rPr lang="it-IT" sz="1200" dirty="0"/>
              <a:t>“Lo strano scherzo del DNA” </a:t>
            </a:r>
            <a:r>
              <a:rPr lang="it-IT" sz="1200" dirty="0" err="1"/>
              <a:t>édité</a:t>
            </a:r>
            <a:r>
              <a:rPr lang="it-IT" sz="1200" dirty="0"/>
              <a:t> par la prof </a:t>
            </a:r>
            <a:r>
              <a:rPr lang="it-IT" sz="1200" dirty="0" err="1"/>
              <a:t>R</a:t>
            </a:r>
            <a:r>
              <a:rPr lang="it-IT" sz="1200" dirty="0"/>
              <a:t>. Leonardi</a:t>
            </a:r>
          </a:p>
          <a:p>
            <a:r>
              <a:rPr lang="it-IT" sz="1200" dirty="0"/>
              <a:t>“Vivi il tuo sogno” </a:t>
            </a:r>
            <a:r>
              <a:rPr lang="it-IT" sz="1200" dirty="0" err="1"/>
              <a:t>édité</a:t>
            </a:r>
            <a:r>
              <a:rPr lang="it-IT" sz="1200" dirty="0"/>
              <a:t> par </a:t>
            </a:r>
            <a:r>
              <a:rPr lang="it-IT" sz="1200" dirty="0" err="1"/>
              <a:t>les</a:t>
            </a:r>
            <a:r>
              <a:rPr lang="it-IT" sz="1200" dirty="0"/>
              <a:t> </a:t>
            </a:r>
            <a:r>
              <a:rPr lang="it-IT" sz="1200" dirty="0" err="1"/>
              <a:t>professeurs</a:t>
            </a:r>
            <a:r>
              <a:rPr lang="it-IT" sz="1200" dirty="0"/>
              <a:t>  </a:t>
            </a:r>
            <a:r>
              <a:rPr lang="it-IT" sz="1200" dirty="0" err="1"/>
              <a:t>P</a:t>
            </a:r>
            <a:r>
              <a:rPr lang="it-IT" sz="1200" dirty="0"/>
              <a:t> . </a:t>
            </a:r>
            <a:r>
              <a:rPr lang="it-IT" sz="1200" dirty="0" err="1"/>
              <a:t>Arcifa</a:t>
            </a:r>
            <a:r>
              <a:rPr lang="it-IT" sz="1200" dirty="0"/>
              <a:t> </a:t>
            </a:r>
            <a:r>
              <a:rPr lang="it-IT" sz="1250" dirty="0"/>
              <a:t>e C. </a:t>
            </a:r>
            <a:r>
              <a:rPr lang="it-IT" sz="1250" dirty="0" err="1"/>
              <a:t>Galvagno</a:t>
            </a:r>
            <a:endParaRPr lang="it-IT" sz="1250" dirty="0"/>
          </a:p>
          <a:p>
            <a:endParaRPr lang="fr-FR" sz="1400" dirty="0"/>
          </a:p>
        </p:txBody>
      </p:sp>
      <p:pic>
        <p:nvPicPr>
          <p:cNvPr id="9" name="Immagine 8">
            <a:extLst>
              <a:ext uri="{FF2B5EF4-FFF2-40B4-BE49-F238E27FC236}">
                <a16:creationId xmlns:a16="http://schemas.microsoft.com/office/drawing/2014/main" xmlns="" id="{0F7DADB9-4121-6F45-8D6C-EB2F3448B30B}"/>
              </a:ext>
            </a:extLst>
          </p:cNvPr>
          <p:cNvPicPr>
            <a:picLocks noChangeAspect="1"/>
          </p:cNvPicPr>
          <p:nvPr/>
        </p:nvPicPr>
        <p:blipFill>
          <a:blip r:embed="rId2"/>
          <a:stretch>
            <a:fillRect/>
          </a:stretch>
        </p:blipFill>
        <p:spPr>
          <a:xfrm>
            <a:off x="3352801" y="2323070"/>
            <a:ext cx="4048896" cy="2096530"/>
          </a:xfrm>
          <a:prstGeom prst="rect">
            <a:avLst/>
          </a:prstGeom>
        </p:spPr>
      </p:pic>
      <p:sp>
        <p:nvSpPr>
          <p:cNvPr id="10" name="Rettangolo 9">
            <a:extLst>
              <a:ext uri="{FF2B5EF4-FFF2-40B4-BE49-F238E27FC236}">
                <a16:creationId xmlns:a16="http://schemas.microsoft.com/office/drawing/2014/main" xmlns="" id="{DF56EB83-7C7B-8943-B983-C120928B98F1}"/>
              </a:ext>
            </a:extLst>
          </p:cNvPr>
          <p:cNvSpPr/>
          <p:nvPr/>
        </p:nvSpPr>
        <p:spPr>
          <a:xfrm rot="10800000" flipV="1">
            <a:off x="3325158" y="4488066"/>
            <a:ext cx="4345458" cy="646331"/>
          </a:xfrm>
          <a:prstGeom prst="rect">
            <a:avLst/>
          </a:prstGeom>
          <a:noFill/>
        </p:spPr>
        <p:txBody>
          <a:bodyPr wrap="square" lIns="91440" tIns="45720" rIns="91440" bIns="45720">
            <a:spAutoFit/>
          </a:bodyPr>
          <a:lstStyle/>
          <a:p>
            <a:pPr algn="ctr"/>
            <a:r>
              <a:rPr lang="fr-FR" sz="3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Erasmus </a:t>
            </a:r>
            <a:r>
              <a:rPr lang="it-IT" sz="3600" dirty="0"/>
              <a:t>+</a:t>
            </a:r>
          </a:p>
        </p:txBody>
      </p:sp>
      <p:pic>
        <p:nvPicPr>
          <p:cNvPr id="12" name="Immagine 11">
            <a:extLst>
              <a:ext uri="{FF2B5EF4-FFF2-40B4-BE49-F238E27FC236}">
                <a16:creationId xmlns:a16="http://schemas.microsoft.com/office/drawing/2014/main" xmlns="" id="{761074AB-B4C0-734E-B27B-8A98E3119311}"/>
              </a:ext>
            </a:extLst>
          </p:cNvPr>
          <p:cNvPicPr>
            <a:picLocks noChangeAspect="1"/>
          </p:cNvPicPr>
          <p:nvPr/>
        </p:nvPicPr>
        <p:blipFill>
          <a:blip r:embed="rId3"/>
          <a:stretch>
            <a:fillRect/>
          </a:stretch>
        </p:blipFill>
        <p:spPr>
          <a:xfrm>
            <a:off x="3391132" y="-342050"/>
            <a:ext cx="2559910" cy="2525778"/>
          </a:xfrm>
          <a:prstGeom prst="rect">
            <a:avLst/>
          </a:prstGeom>
        </p:spPr>
      </p:pic>
    </p:spTree>
    <p:extLst>
      <p:ext uri="{BB962C8B-B14F-4D97-AF65-F5344CB8AC3E}">
        <p14:creationId xmlns:p14="http://schemas.microsoft.com/office/powerpoint/2010/main" xmlns="" val="3220429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1">
            <a:extLst>
              <a:ext uri="{FF2B5EF4-FFF2-40B4-BE49-F238E27FC236}">
                <a16:creationId xmlns:a16="http://schemas.microsoft.com/office/drawing/2014/main" xmlns="" id="{E2AED61F-D4DC-834E-A41A-04BB055DD5B6}"/>
              </a:ext>
            </a:extLst>
          </p:cNvPr>
          <p:cNvSpPr>
            <a:spLocks noGrp="1"/>
          </p:cNvSpPr>
          <p:nvPr>
            <p:ph type="pic" sz="quarter" idx="15"/>
          </p:nvPr>
        </p:nvSpPr>
        <p:spPr/>
      </p:sp>
      <p:sp>
        <p:nvSpPr>
          <p:cNvPr id="3" name="Titolo 2">
            <a:extLst>
              <a:ext uri="{FF2B5EF4-FFF2-40B4-BE49-F238E27FC236}">
                <a16:creationId xmlns:a16="http://schemas.microsoft.com/office/drawing/2014/main" xmlns="" id="{657E0DCE-69EF-F149-B3AE-FD0CEB676864}"/>
              </a:ext>
            </a:extLst>
          </p:cNvPr>
          <p:cNvSpPr>
            <a:spLocks noGrp="1"/>
          </p:cNvSpPr>
          <p:nvPr>
            <p:ph type="ctrTitle"/>
          </p:nvPr>
        </p:nvSpPr>
        <p:spPr/>
        <p:txBody>
          <a:bodyPr/>
          <a:lstStyle/>
          <a:p>
            <a:endParaRPr lang="fr-FR"/>
          </a:p>
        </p:txBody>
      </p:sp>
      <p:sp>
        <p:nvSpPr>
          <p:cNvPr id="4" name="Sottotitolo 3">
            <a:extLst>
              <a:ext uri="{FF2B5EF4-FFF2-40B4-BE49-F238E27FC236}">
                <a16:creationId xmlns:a16="http://schemas.microsoft.com/office/drawing/2014/main" xmlns="" id="{B0E7043F-8D3A-6B4C-9305-4F01E0FCC58C}"/>
              </a:ext>
            </a:extLst>
          </p:cNvPr>
          <p:cNvSpPr>
            <a:spLocks noGrp="1"/>
          </p:cNvSpPr>
          <p:nvPr>
            <p:ph type="subTitle" idx="1"/>
          </p:nvPr>
        </p:nvSpPr>
        <p:spPr/>
        <p:txBody>
          <a:bodyPr/>
          <a:lstStyle/>
          <a:p>
            <a:endParaRPr lang="fr-FR"/>
          </a:p>
        </p:txBody>
      </p:sp>
      <p:sp>
        <p:nvSpPr>
          <p:cNvPr id="5" name="Segnaposto contenuto 4">
            <a:extLst>
              <a:ext uri="{FF2B5EF4-FFF2-40B4-BE49-F238E27FC236}">
                <a16:creationId xmlns:a16="http://schemas.microsoft.com/office/drawing/2014/main" xmlns="" id="{B90AC245-E4AE-B049-83BE-E6860A608DE5}"/>
              </a:ext>
            </a:extLst>
          </p:cNvPr>
          <p:cNvSpPr>
            <a:spLocks noGrp="1"/>
          </p:cNvSpPr>
          <p:nvPr>
            <p:ph sz="quarter" idx="11"/>
          </p:nvPr>
        </p:nvSpPr>
        <p:spPr/>
        <p:txBody>
          <a:bodyPr/>
          <a:lstStyle/>
          <a:p>
            <a:endParaRPr lang="fr-FR"/>
          </a:p>
        </p:txBody>
      </p:sp>
      <p:sp>
        <p:nvSpPr>
          <p:cNvPr id="6" name="Segnaposto testo 5">
            <a:extLst>
              <a:ext uri="{FF2B5EF4-FFF2-40B4-BE49-F238E27FC236}">
                <a16:creationId xmlns:a16="http://schemas.microsoft.com/office/drawing/2014/main" xmlns="" id="{3B0E72E8-3740-E647-A653-3572B304F3C7}"/>
              </a:ext>
            </a:extLst>
          </p:cNvPr>
          <p:cNvSpPr>
            <a:spLocks noGrp="1"/>
          </p:cNvSpPr>
          <p:nvPr>
            <p:ph type="body" sz="quarter" idx="12"/>
          </p:nvPr>
        </p:nvSpPr>
        <p:spPr/>
        <p:txBody>
          <a:bodyPr/>
          <a:lstStyle/>
          <a:p>
            <a:endParaRPr lang="fr-FR"/>
          </a:p>
        </p:txBody>
      </p:sp>
      <p:sp>
        <p:nvSpPr>
          <p:cNvPr id="7" name="Segnaposto contenuto 6">
            <a:extLst>
              <a:ext uri="{FF2B5EF4-FFF2-40B4-BE49-F238E27FC236}">
                <a16:creationId xmlns:a16="http://schemas.microsoft.com/office/drawing/2014/main" xmlns="" id="{DEE44C0E-0B42-AB41-8676-B4BD70A68822}"/>
              </a:ext>
            </a:extLst>
          </p:cNvPr>
          <p:cNvSpPr>
            <a:spLocks noGrp="1"/>
          </p:cNvSpPr>
          <p:nvPr>
            <p:ph sz="quarter" idx="13"/>
          </p:nvPr>
        </p:nvSpPr>
        <p:spPr/>
        <p:txBody>
          <a:bodyPr/>
          <a:lstStyle/>
          <a:p>
            <a:endParaRPr lang="fr-FR"/>
          </a:p>
        </p:txBody>
      </p:sp>
      <p:sp>
        <p:nvSpPr>
          <p:cNvPr id="8" name="Segnaposto testo 7">
            <a:extLst>
              <a:ext uri="{FF2B5EF4-FFF2-40B4-BE49-F238E27FC236}">
                <a16:creationId xmlns:a16="http://schemas.microsoft.com/office/drawing/2014/main" xmlns="" id="{AA6BF2A8-B333-DA4A-BB97-D75FFDA3E083}"/>
              </a:ext>
            </a:extLst>
          </p:cNvPr>
          <p:cNvSpPr>
            <a:spLocks noGrp="1"/>
          </p:cNvSpPr>
          <p:nvPr>
            <p:ph type="body" sz="quarter" idx="14"/>
          </p:nvPr>
        </p:nvSpPr>
        <p:spPr/>
        <p:txBody>
          <a:bodyPr/>
          <a:lstStyle/>
          <a:p>
            <a:endParaRPr lang="fr-FR"/>
          </a:p>
        </p:txBody>
      </p:sp>
    </p:spTree>
    <p:extLst>
      <p:ext uri="{BB962C8B-B14F-4D97-AF65-F5344CB8AC3E}">
        <p14:creationId xmlns:p14="http://schemas.microsoft.com/office/powerpoint/2010/main" xmlns="" val="3705423632"/>
      </p:ext>
    </p:extLst>
  </p:cSld>
  <p:clrMapOvr>
    <a:masterClrMapping/>
  </p:clrMapOvr>
</p:sld>
</file>

<file path=ppt/theme/theme1.xml><?xml version="1.0" encoding="utf-8"?>
<a:theme xmlns:a="http://schemas.openxmlformats.org/drawingml/2006/main" name="2_Design personalizzato">
  <a:themeElements>
    <a:clrScheme name="Custom 5">
      <a:dk1>
        <a:srgbClr val="000000"/>
      </a:dk1>
      <a:lt1>
        <a:sysClr val="window" lastClr="FFFFFF"/>
      </a:lt1>
      <a:dk2>
        <a:srgbClr val="17406D"/>
      </a:dk2>
      <a:lt2>
        <a:srgbClr val="DBEFF9"/>
      </a:lt2>
      <a:accent1>
        <a:srgbClr val="82B1E4"/>
      </a:accent1>
      <a:accent2>
        <a:srgbClr val="17406D"/>
      </a:accent2>
      <a:accent3>
        <a:srgbClr val="FFFFFF"/>
      </a:accent3>
      <a:accent4>
        <a:srgbClr val="FFFFFF"/>
      </a:accent4>
      <a:accent5>
        <a:srgbClr val="FFFFFF"/>
      </a:accent5>
      <a:accent6>
        <a:srgbClr val="FFFFFF"/>
      </a:accent6>
      <a:hlink>
        <a:srgbClr val="17406D"/>
      </a:hlink>
      <a:folHlink>
        <a:srgbClr val="82B1E4"/>
      </a:folHlink>
    </a:clrScheme>
    <a:fontScheme name="Custom 6">
      <a:majorFont>
        <a:latin typeface="Century Gothic"/>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_60958218_TF34074874_Win32" id="{180BC682-F96E-42D0-A2D3-585CF202150D}" vid="{19C29EBC-8E01-43C7-B2AE-0DB0058173DE}"/>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2_Design personalizzato</Template>
  <TotalTime>0</TotalTime>
  <Words>668</Words>
  <Application>Microsoft Office PowerPoint</Application>
  <PresentationFormat>Personalizzato</PresentationFormat>
  <Paragraphs>46</Paragraphs>
  <Slides>7</Slides>
  <Notes>3</Notes>
  <HiddenSlides>0</HiddenSlides>
  <MMClips>0</MMClips>
  <ScaleCrop>false</ScaleCrop>
  <HeadingPairs>
    <vt:vector size="4" baseType="variant">
      <vt:variant>
        <vt:lpstr>Tema</vt:lpstr>
      </vt:variant>
      <vt:variant>
        <vt:i4>1</vt:i4>
      </vt:variant>
      <vt:variant>
        <vt:lpstr>Titoli diapositive</vt:lpstr>
      </vt:variant>
      <vt:variant>
        <vt:i4>7</vt:i4>
      </vt:variant>
    </vt:vector>
  </HeadingPairs>
  <TitlesOfParts>
    <vt:vector size="8" baseType="lpstr">
      <vt:lpstr>2_Design personalizzato</vt:lpstr>
      <vt:lpstr>  École Secondaire  de premier degré  </vt:lpstr>
      <vt:lpstr>Sectione musicale</vt:lpstr>
      <vt:lpstr>Le choeur</vt:lpstr>
      <vt:lpstr>Diapositiva 4</vt:lpstr>
      <vt:lpstr>Professeurs distingués racontent le vrai sens de Noël et l'importance qu'il prend en chacun de nous. </vt:lpstr>
      <vt:lpstr>Diapositiva 6</vt:lpstr>
      <vt:lpstr>Diapositiva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2022-01-07T13:13:42Z</dcterms:created>
  <dcterms:modified xsi:type="dcterms:W3CDTF">2022-01-29T17:57:56Z</dcterms:modified>
</cp:coreProperties>
</file>