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gvqakZW+VuUqLTgYLIz2XzVsul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4080933" y="448733"/>
            <a:ext cx="24593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Ecole mario pluchinotta </a:t>
            </a:r>
            <a:endParaRPr/>
          </a:p>
        </p:txBody>
      </p:sp>
      <p:pic>
        <p:nvPicPr>
          <p:cNvPr id="85" name="Google Shape;85;p1" descr="origine scuola pluchinotta – Pluchinew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38867" y="914399"/>
            <a:ext cx="7704666" cy="54948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/>
        </p:nvSpPr>
        <p:spPr>
          <a:xfrm>
            <a:off x="524934" y="1109133"/>
            <a:ext cx="2700900" cy="175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 ècole Mario Pluchinotta a été fondèe dans l ‘ annèe 1970, 1971, pendant 14 ans et a etè dirigèe par madame la professeur Linda Piccione</a:t>
            </a:r>
            <a:endParaRPr/>
          </a:p>
        </p:txBody>
      </p:sp>
      <p:pic>
        <p:nvPicPr>
          <p:cNvPr id="91" name="Google Shape;91;p2" descr="SMS MARIO PLUCHINOTTA – Via Marletta, 2 Sant&amp;#39;Agata Li Battiati (CT)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8466" y="700088"/>
            <a:ext cx="7154333" cy="545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/>
          <p:nvPr/>
        </p:nvSpPr>
        <p:spPr>
          <a:xfrm>
            <a:off x="4563533" y="457200"/>
            <a:ext cx="11823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Où est-ce?</a:t>
            </a:r>
            <a:endParaRPr/>
          </a:p>
        </p:txBody>
      </p:sp>
      <p:sp>
        <p:nvSpPr>
          <p:cNvPr id="97" name="Google Shape;97;p3"/>
          <p:cNvSpPr txBox="1"/>
          <p:nvPr/>
        </p:nvSpPr>
        <p:spPr>
          <a:xfrm>
            <a:off x="1380066" y="997635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l'école Pluchinotta est située à battiati dans la province de catane dans via marletta 2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" name="Google Shape;98;p3" descr="Scuola Pluchinotta - Gita di socializzazione 2017 - YouTub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0066" y="2167465"/>
            <a:ext cx="5384801" cy="3302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/>
          <p:nvPr/>
        </p:nvSpPr>
        <p:spPr>
          <a:xfrm>
            <a:off x="4250267" y="0"/>
            <a:ext cx="109780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fondation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4"/>
          <p:cNvSpPr txBox="1"/>
          <p:nvPr/>
        </p:nvSpPr>
        <p:spPr>
          <a:xfrm>
            <a:off x="1972734" y="1283731"/>
            <a:ext cx="3581399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l'école a été fondée au nom de Mario Pluchinotta qui était un homme qui a beaucoup aidé les nécessiteux et qui est décédé à l'âge de 26 ans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5" name="Google Shape;10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2600" y="1126067"/>
            <a:ext cx="4546600" cy="50630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"/>
          <p:cNvSpPr txBox="1"/>
          <p:nvPr/>
        </p:nvSpPr>
        <p:spPr>
          <a:xfrm>
            <a:off x="3318933" y="423333"/>
            <a:ext cx="99168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curiositè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5"/>
          <p:cNvSpPr txBox="1"/>
          <p:nvPr/>
        </p:nvSpPr>
        <p:spPr>
          <a:xfrm>
            <a:off x="2387600" y="1116168"/>
            <a:ext cx="3327400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y a des classes spéciales comme celle de perfectionnement linguistique scientifique ou il y a la section musique avec l’orchestre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Google Shape;112;p5" descr="La Musica@Pluchinotta – PLUCHINOTTA WebTiVù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52600" y="2849033"/>
            <a:ext cx="5511800" cy="35009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"/>
          <p:cNvSpPr txBox="1"/>
          <p:nvPr/>
        </p:nvSpPr>
        <p:spPr>
          <a:xfrm>
            <a:off x="495841" y="1226235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y a aussi une très grande salle de sport avec deux salles de bain et un débarras pour le matériel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6"/>
          <p:cNvSpPr txBox="1"/>
          <p:nvPr/>
        </p:nvSpPr>
        <p:spPr>
          <a:xfrm>
            <a:off x="3048000" y="541867"/>
            <a:ext cx="99168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curiositè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6" descr="IL BADMINTON – PLUCHINOTTA WebTiVù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93433" y="1955799"/>
            <a:ext cx="6388101" cy="45381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"/>
          <p:cNvSpPr txBox="1"/>
          <p:nvPr/>
        </p:nvSpPr>
        <p:spPr>
          <a:xfrm>
            <a:off x="2446867" y="330200"/>
            <a:ext cx="155523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Champ molon </a:t>
            </a:r>
            <a:endParaRPr/>
          </a:p>
        </p:txBody>
      </p:sp>
      <p:sp>
        <p:nvSpPr>
          <p:cNvPr id="125" name="Google Shape;125;p7"/>
          <p:cNvSpPr txBox="1"/>
          <p:nvPr/>
        </p:nvSpPr>
        <p:spPr>
          <a:xfrm>
            <a:off x="546500" y="1106896"/>
            <a:ext cx="64469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l'école Pluchinotta dispose d'un terrain d'activité physique appelé terrain de Molon où sont organisés des tournois ou pour les enfants de faire de l'éducation physique en plein air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6" name="Google Shape;126;p7" descr="Avviso alle Famiglie – Campo D. Molon – SMS MARIO PLUCHINOTT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8733" y="2184400"/>
            <a:ext cx="6747934" cy="42838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"/>
          <p:cNvSpPr txBox="1"/>
          <p:nvPr/>
        </p:nvSpPr>
        <p:spPr>
          <a:xfrm>
            <a:off x="2311400" y="134035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salle d'informatique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8"/>
          <p:cNvSpPr txBox="1"/>
          <p:nvPr/>
        </p:nvSpPr>
        <p:spPr>
          <a:xfrm>
            <a:off x="338667" y="994601"/>
            <a:ext cx="60960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l'école Pluchinotta dispose d'une salle informatique équipée de nombreux ordinateurs pour les enfants des classes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8" descr="Ringraziamenti conclusione prove INVALSI plesso Don Bosco – SMS MARIO  PLUCHINOTT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067" y="2257424"/>
            <a:ext cx="6510865" cy="3872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Personalizzato</PresentationFormat>
  <Paragraphs>17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Adrix Polix</dc:creator>
  <cp:lastModifiedBy>utente</cp:lastModifiedBy>
  <cp:revision>1</cp:revision>
  <dcterms:created xsi:type="dcterms:W3CDTF">2022-01-07T10:25:22Z</dcterms:created>
  <dcterms:modified xsi:type="dcterms:W3CDTF">2022-01-29T18:10:22Z</dcterms:modified>
</cp:coreProperties>
</file>